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54"/>
  </p:notesMasterIdLst>
  <p:sldIdLst>
    <p:sldId id="391" r:id="rId5"/>
    <p:sldId id="398" r:id="rId6"/>
    <p:sldId id="449" r:id="rId7"/>
    <p:sldId id="424" r:id="rId8"/>
    <p:sldId id="401" r:id="rId9"/>
    <p:sldId id="409" r:id="rId10"/>
    <p:sldId id="412" r:id="rId11"/>
    <p:sldId id="400" r:id="rId12"/>
    <p:sldId id="420" r:id="rId13"/>
    <p:sldId id="439" r:id="rId14"/>
    <p:sldId id="413" r:id="rId15"/>
    <p:sldId id="417" r:id="rId16"/>
    <p:sldId id="421" r:id="rId17"/>
    <p:sldId id="425" r:id="rId18"/>
    <p:sldId id="427" r:id="rId19"/>
    <p:sldId id="426" r:id="rId20"/>
    <p:sldId id="414" r:id="rId21"/>
    <p:sldId id="418" r:id="rId22"/>
    <p:sldId id="430" r:id="rId23"/>
    <p:sldId id="422" r:id="rId24"/>
    <p:sldId id="428" r:id="rId25"/>
    <p:sldId id="458" r:id="rId26"/>
    <p:sldId id="429" r:id="rId27"/>
    <p:sldId id="441" r:id="rId28"/>
    <p:sldId id="442" r:id="rId29"/>
    <p:sldId id="457" r:id="rId30"/>
    <p:sldId id="452" r:id="rId31"/>
    <p:sldId id="453" r:id="rId32"/>
    <p:sldId id="456" r:id="rId33"/>
    <p:sldId id="447" r:id="rId34"/>
    <p:sldId id="445" r:id="rId35"/>
    <p:sldId id="454" r:id="rId36"/>
    <p:sldId id="455" r:id="rId37"/>
    <p:sldId id="443" r:id="rId38"/>
    <p:sldId id="444" r:id="rId39"/>
    <p:sldId id="448" r:id="rId40"/>
    <p:sldId id="446" r:id="rId41"/>
    <p:sldId id="450" r:id="rId42"/>
    <p:sldId id="451" r:id="rId43"/>
    <p:sldId id="415" r:id="rId44"/>
    <p:sldId id="419" r:id="rId45"/>
    <p:sldId id="423" r:id="rId46"/>
    <p:sldId id="431" r:id="rId47"/>
    <p:sldId id="416" r:id="rId48"/>
    <p:sldId id="402" r:id="rId49"/>
    <p:sldId id="403" r:id="rId50"/>
    <p:sldId id="433" r:id="rId51"/>
    <p:sldId id="434" r:id="rId52"/>
    <p:sldId id="438" r:id="rId53"/>
  </p:sldIdLst>
  <p:sldSz cx="12192000" cy="6858000"/>
  <p:notesSz cx="6858000" cy="9144000"/>
  <p:custDataLst>
    <p:tags r:id="rId5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pos="3840">
          <p15:clr>
            <a:srgbClr val="A4A3A4"/>
          </p15:clr>
        </p15:guide>
        <p15:guide id="7" orient="horz" pos="21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ykie Breeze" initials="HB" lastIdx="7" clrIdx="0">
    <p:extLst>
      <p:ext uri="{19B8F6BF-5375-455C-9EA6-DF929625EA0E}">
        <p15:presenceInfo xmlns:p15="http://schemas.microsoft.com/office/powerpoint/2012/main" userId="S::hykie@powerfulpoints.com.au::a0d93f4a-509e-4d01-8b80-c266a020c62a" providerId="AD"/>
      </p:ext>
    </p:extLst>
  </p:cmAuthor>
  <p:cmAuthor id="2" name="Angela Kelly" initials="AK" lastIdx="72" clrIdx="1">
    <p:extLst>
      <p:ext uri="{19B8F6BF-5375-455C-9EA6-DF929625EA0E}">
        <p15:presenceInfo xmlns:p15="http://schemas.microsoft.com/office/powerpoint/2012/main" userId="S-1-5-21-1229272821-1123561945-839522115-10849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1E6"/>
    <a:srgbClr val="164A9A"/>
    <a:srgbClr val="FF7D32"/>
    <a:srgbClr val="F06ECD"/>
    <a:srgbClr val="1E50E6"/>
    <a:srgbClr val="785ADC"/>
    <a:srgbClr val="64D2DC"/>
    <a:srgbClr val="148C8C"/>
    <a:srgbClr val="FFBE28"/>
    <a:srgbClr val="1EAA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6A4292-4CBD-4551-A26D-4646626CA905}" v="1" dt="2022-03-29T05:37:38.168"/>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8" autoAdjust="0"/>
    <p:restoredTop sz="95783" autoAdjust="0"/>
  </p:normalViewPr>
  <p:slideViewPr>
    <p:cSldViewPr snapToGrid="0">
      <p:cViewPr>
        <p:scale>
          <a:sx n="100" d="100"/>
          <a:sy n="100" d="100"/>
        </p:scale>
        <p:origin x="816" y="288"/>
      </p:cViewPr>
      <p:guideLst>
        <p:guide pos="3840"/>
        <p:guide orient="horz" pos="2160"/>
      </p:guideLst>
    </p:cSldViewPr>
  </p:slideViewPr>
  <p:outlineViewPr>
    <p:cViewPr>
      <p:scale>
        <a:sx n="33" d="100"/>
        <a:sy n="33" d="100"/>
      </p:scale>
      <p:origin x="0" y="-2884"/>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gs" Target="tags/tag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Co" userId="87244cb3-9cd0-4e76-ba4e-31a77f97c111" providerId="ADAL" clId="{206A4292-4CBD-4551-A26D-4646626CA905}"/>
    <pc:docChg chg="undo redo custSel delSld modSld">
      <pc:chgData name="Kevin Co" userId="87244cb3-9cd0-4e76-ba4e-31a77f97c111" providerId="ADAL" clId="{206A4292-4CBD-4551-A26D-4646626CA905}" dt="2022-03-29T06:27:09.980" v="1497" actId="20577"/>
      <pc:docMkLst>
        <pc:docMk/>
      </pc:docMkLst>
      <pc:sldChg chg="modSp mod">
        <pc:chgData name="Kevin Co" userId="87244cb3-9cd0-4e76-ba4e-31a77f97c111" providerId="ADAL" clId="{206A4292-4CBD-4551-A26D-4646626CA905}" dt="2022-03-29T06:23:40.920" v="1400" actId="20577"/>
        <pc:sldMkLst>
          <pc:docMk/>
          <pc:sldMk cId="2569122833" sldId="391"/>
        </pc:sldMkLst>
        <pc:spChg chg="mod">
          <ac:chgData name="Kevin Co" userId="87244cb3-9cd0-4e76-ba4e-31a77f97c111" providerId="ADAL" clId="{206A4292-4CBD-4551-A26D-4646626CA905}" dt="2022-03-29T06:23:40.920" v="1400" actId="20577"/>
          <ac:spMkLst>
            <pc:docMk/>
            <pc:sldMk cId="2569122833" sldId="391"/>
            <ac:spMk id="10" creationId="{00000000-0000-0000-0000-000000000000}"/>
          </ac:spMkLst>
        </pc:spChg>
      </pc:sldChg>
      <pc:sldChg chg="modSp mod">
        <pc:chgData name="Kevin Co" userId="87244cb3-9cd0-4e76-ba4e-31a77f97c111" providerId="ADAL" clId="{206A4292-4CBD-4551-A26D-4646626CA905}" dt="2022-03-29T05:30:08.988" v="285" actId="14826"/>
        <pc:sldMkLst>
          <pc:docMk/>
          <pc:sldMk cId="3499849608" sldId="409"/>
        </pc:sldMkLst>
        <pc:picChg chg="mod">
          <ac:chgData name="Kevin Co" userId="87244cb3-9cd0-4e76-ba4e-31a77f97c111" providerId="ADAL" clId="{206A4292-4CBD-4551-A26D-4646626CA905}" dt="2022-03-29T05:29:56.220" v="284" actId="14826"/>
          <ac:picMkLst>
            <pc:docMk/>
            <pc:sldMk cId="3499849608" sldId="409"/>
            <ac:picMk id="11" creationId="{E463F9BE-0246-4A58-AF56-8F4FCAD11E61}"/>
          </ac:picMkLst>
        </pc:picChg>
        <pc:picChg chg="mod">
          <ac:chgData name="Kevin Co" userId="87244cb3-9cd0-4e76-ba4e-31a77f97c111" providerId="ADAL" clId="{206A4292-4CBD-4551-A26D-4646626CA905}" dt="2022-03-29T05:30:08.988" v="285" actId="14826"/>
          <ac:picMkLst>
            <pc:docMk/>
            <pc:sldMk cId="3499849608" sldId="409"/>
            <ac:picMk id="12" creationId="{B1961CAD-9628-4D17-94D7-2B6DD75A5470}"/>
          </ac:picMkLst>
        </pc:picChg>
      </pc:sldChg>
      <pc:sldChg chg="addSp delSp modSp mod">
        <pc:chgData name="Kevin Co" userId="87244cb3-9cd0-4e76-ba4e-31a77f97c111" providerId="ADAL" clId="{206A4292-4CBD-4551-A26D-4646626CA905}" dt="2022-03-29T06:19:16.236" v="931" actId="6549"/>
        <pc:sldMkLst>
          <pc:docMk/>
          <pc:sldMk cId="2073127432" sldId="418"/>
        </pc:sldMkLst>
        <pc:spChg chg="mod">
          <ac:chgData name="Kevin Co" userId="87244cb3-9cd0-4e76-ba4e-31a77f97c111" providerId="ADAL" clId="{206A4292-4CBD-4551-A26D-4646626CA905}" dt="2022-03-29T06:19:16.236" v="931" actId="6549"/>
          <ac:spMkLst>
            <pc:docMk/>
            <pc:sldMk cId="2073127432" sldId="418"/>
            <ac:spMk id="5" creationId="{8511B2B1-5E68-40BE-B2DE-561697A5190D}"/>
          </ac:spMkLst>
        </pc:spChg>
        <pc:picChg chg="add mod">
          <ac:chgData name="Kevin Co" userId="87244cb3-9cd0-4e76-ba4e-31a77f97c111" providerId="ADAL" clId="{206A4292-4CBD-4551-A26D-4646626CA905}" dt="2022-03-29T06:18:49.851" v="930" actId="1076"/>
          <ac:picMkLst>
            <pc:docMk/>
            <pc:sldMk cId="2073127432" sldId="418"/>
            <ac:picMk id="7" creationId="{B1511CE2-EA14-4940-90D8-75F756028CF9}"/>
          </ac:picMkLst>
        </pc:picChg>
        <pc:picChg chg="del">
          <ac:chgData name="Kevin Co" userId="87244cb3-9cd0-4e76-ba4e-31a77f97c111" providerId="ADAL" clId="{206A4292-4CBD-4551-A26D-4646626CA905}" dt="2022-03-29T06:18:34.148" v="925" actId="478"/>
          <ac:picMkLst>
            <pc:docMk/>
            <pc:sldMk cId="2073127432" sldId="418"/>
            <ac:picMk id="8" creationId="{9FBE0233-EB2B-46BD-BD73-D05B2830B7AD}"/>
          </ac:picMkLst>
        </pc:picChg>
      </pc:sldChg>
      <pc:sldChg chg="delSp modSp mod">
        <pc:chgData name="Kevin Co" userId="87244cb3-9cd0-4e76-ba4e-31a77f97c111" providerId="ADAL" clId="{206A4292-4CBD-4551-A26D-4646626CA905}" dt="2022-03-29T06:25:03.663" v="1402" actId="478"/>
        <pc:sldMkLst>
          <pc:docMk/>
          <pc:sldMk cId="1380439994" sldId="422"/>
        </pc:sldMkLst>
        <pc:spChg chg="del">
          <ac:chgData name="Kevin Co" userId="87244cb3-9cd0-4e76-ba4e-31a77f97c111" providerId="ADAL" clId="{206A4292-4CBD-4551-A26D-4646626CA905}" dt="2022-03-29T06:25:03.663" v="1402" actId="478"/>
          <ac:spMkLst>
            <pc:docMk/>
            <pc:sldMk cId="1380439994" sldId="422"/>
            <ac:spMk id="6" creationId="{41E51AD9-009C-4195-AEC7-D619D8166D83}"/>
          </ac:spMkLst>
        </pc:spChg>
        <pc:spChg chg="mod">
          <ac:chgData name="Kevin Co" userId="87244cb3-9cd0-4e76-ba4e-31a77f97c111" providerId="ADAL" clId="{206A4292-4CBD-4551-A26D-4646626CA905}" dt="2022-03-29T06:24:59.541" v="1401" actId="6549"/>
          <ac:spMkLst>
            <pc:docMk/>
            <pc:sldMk cId="1380439994" sldId="422"/>
            <ac:spMk id="15" creationId="{D1C35C80-6A70-4682-855B-03B0C68E7F92}"/>
          </ac:spMkLst>
        </pc:spChg>
      </pc:sldChg>
      <pc:sldChg chg="addSp delSp modSp mod">
        <pc:chgData name="Kevin Co" userId="87244cb3-9cd0-4e76-ba4e-31a77f97c111" providerId="ADAL" clId="{206A4292-4CBD-4551-A26D-4646626CA905}" dt="2022-03-29T06:17:18.861" v="924" actId="14100"/>
        <pc:sldMkLst>
          <pc:docMk/>
          <pc:sldMk cId="1858008127" sldId="430"/>
        </pc:sldMkLst>
        <pc:spChg chg="mod">
          <ac:chgData name="Kevin Co" userId="87244cb3-9cd0-4e76-ba4e-31a77f97c111" providerId="ADAL" clId="{206A4292-4CBD-4551-A26D-4646626CA905}" dt="2022-03-29T05:54:24.649" v="912" actId="6549"/>
          <ac:spMkLst>
            <pc:docMk/>
            <pc:sldMk cId="1858008127" sldId="430"/>
            <ac:spMk id="4" creationId="{6F0B3A40-E710-4289-AD60-DAFD2F0E5461}"/>
          </ac:spMkLst>
        </pc:spChg>
        <pc:spChg chg="mod">
          <ac:chgData name="Kevin Co" userId="87244cb3-9cd0-4e76-ba4e-31a77f97c111" providerId="ADAL" clId="{206A4292-4CBD-4551-A26D-4646626CA905}" dt="2022-03-29T06:17:18.861" v="924" actId="14100"/>
          <ac:spMkLst>
            <pc:docMk/>
            <pc:sldMk cId="1858008127" sldId="430"/>
            <ac:spMk id="5" creationId="{8511B2B1-5E68-40BE-B2DE-561697A5190D}"/>
          </ac:spMkLst>
        </pc:spChg>
        <pc:picChg chg="del">
          <ac:chgData name="Kevin Co" userId="87244cb3-9cd0-4e76-ba4e-31a77f97c111" providerId="ADAL" clId="{206A4292-4CBD-4551-A26D-4646626CA905}" dt="2022-03-29T05:56:30.756" v="913" actId="478"/>
          <ac:picMkLst>
            <pc:docMk/>
            <pc:sldMk cId="1858008127" sldId="430"/>
            <ac:picMk id="6" creationId="{28F1358D-D25C-4BF9-8C97-535BA8975892}"/>
          </ac:picMkLst>
        </pc:picChg>
        <pc:picChg chg="add mod">
          <ac:chgData name="Kevin Co" userId="87244cb3-9cd0-4e76-ba4e-31a77f97c111" providerId="ADAL" clId="{206A4292-4CBD-4551-A26D-4646626CA905}" dt="2022-03-29T06:17:10.827" v="922" actId="1076"/>
          <ac:picMkLst>
            <pc:docMk/>
            <pc:sldMk cId="1858008127" sldId="430"/>
            <ac:picMk id="8" creationId="{ACA00A70-AA69-47B2-97CE-541F643A1936}"/>
          </ac:picMkLst>
        </pc:picChg>
      </pc:sldChg>
      <pc:sldChg chg="del">
        <pc:chgData name="Kevin Co" userId="87244cb3-9cd0-4e76-ba4e-31a77f97c111" providerId="ADAL" clId="{206A4292-4CBD-4551-A26D-4646626CA905}" dt="2022-03-29T05:43:52.725" v="843" actId="2696"/>
        <pc:sldMkLst>
          <pc:docMk/>
          <pc:sldMk cId="1598243428" sldId="432"/>
        </pc:sldMkLst>
      </pc:sldChg>
      <pc:sldChg chg="addSp modSp mod">
        <pc:chgData name="Kevin Co" userId="87244cb3-9cd0-4e76-ba4e-31a77f97c111" providerId="ADAL" clId="{206A4292-4CBD-4551-A26D-4646626CA905}" dt="2022-03-29T05:47:12.504" v="911" actId="14100"/>
        <pc:sldMkLst>
          <pc:docMk/>
          <pc:sldMk cId="568209552" sldId="433"/>
        </pc:sldMkLst>
        <pc:spChg chg="mod">
          <ac:chgData name="Kevin Co" userId="87244cb3-9cd0-4e76-ba4e-31a77f97c111" providerId="ADAL" clId="{206A4292-4CBD-4551-A26D-4646626CA905}" dt="2022-03-29T05:47:12.504" v="911" actId="14100"/>
          <ac:spMkLst>
            <pc:docMk/>
            <pc:sldMk cId="568209552" sldId="433"/>
            <ac:spMk id="5" creationId="{1B6F272F-3FEA-4D00-8592-B13B3F86342D}"/>
          </ac:spMkLst>
        </pc:spChg>
        <pc:spChg chg="mod">
          <ac:chgData name="Kevin Co" userId="87244cb3-9cd0-4e76-ba4e-31a77f97c111" providerId="ADAL" clId="{206A4292-4CBD-4551-A26D-4646626CA905}" dt="2022-03-29T05:46:43.259" v="906" actId="20577"/>
          <ac:spMkLst>
            <pc:docMk/>
            <pc:sldMk cId="568209552" sldId="433"/>
            <ac:spMk id="6" creationId="{632E908A-4F83-47B5-B38C-EB60F8307431}"/>
          </ac:spMkLst>
        </pc:spChg>
        <pc:spChg chg="mod">
          <ac:chgData name="Kevin Co" userId="87244cb3-9cd0-4e76-ba4e-31a77f97c111" providerId="ADAL" clId="{206A4292-4CBD-4551-A26D-4646626CA905}" dt="2022-03-29T05:47:02.188" v="909" actId="20577"/>
          <ac:spMkLst>
            <pc:docMk/>
            <pc:sldMk cId="568209552" sldId="433"/>
            <ac:spMk id="7" creationId="{FB179A2C-C576-4C63-906E-831CD8C7EE78}"/>
          </ac:spMkLst>
        </pc:spChg>
        <pc:spChg chg="add mod">
          <ac:chgData name="Kevin Co" userId="87244cb3-9cd0-4e76-ba4e-31a77f97c111" providerId="ADAL" clId="{206A4292-4CBD-4551-A26D-4646626CA905}" dt="2022-03-29T05:46:01.900" v="891" actId="1076"/>
          <ac:spMkLst>
            <pc:docMk/>
            <pc:sldMk cId="568209552" sldId="433"/>
            <ac:spMk id="8" creationId="{F34BEEFC-0173-4F3A-BF1E-E39ABB1486AF}"/>
          </ac:spMkLst>
        </pc:spChg>
        <pc:spChg chg="add mod">
          <ac:chgData name="Kevin Co" userId="87244cb3-9cd0-4e76-ba4e-31a77f97c111" providerId="ADAL" clId="{206A4292-4CBD-4551-A26D-4646626CA905}" dt="2022-03-29T05:46:23.978" v="896" actId="108"/>
          <ac:spMkLst>
            <pc:docMk/>
            <pc:sldMk cId="568209552" sldId="433"/>
            <ac:spMk id="9" creationId="{D73EEA26-D799-4C1E-B8F9-838003C6527E}"/>
          </ac:spMkLst>
        </pc:spChg>
      </pc:sldChg>
      <pc:sldChg chg="del">
        <pc:chgData name="Kevin Co" userId="87244cb3-9cd0-4e76-ba4e-31a77f97c111" providerId="ADAL" clId="{206A4292-4CBD-4551-A26D-4646626CA905}" dt="2022-03-29T05:30:39.574" v="286" actId="2696"/>
        <pc:sldMkLst>
          <pc:docMk/>
          <pc:sldMk cId="872161065" sldId="440"/>
        </pc:sldMkLst>
      </pc:sldChg>
      <pc:sldChg chg="modSp mod">
        <pc:chgData name="Kevin Co" userId="87244cb3-9cd0-4e76-ba4e-31a77f97c111" providerId="ADAL" clId="{206A4292-4CBD-4551-A26D-4646626CA905}" dt="2022-03-29T05:43:14.145" v="820" actId="13926"/>
        <pc:sldMkLst>
          <pc:docMk/>
          <pc:sldMk cId="830092110" sldId="441"/>
        </pc:sldMkLst>
        <pc:spChg chg="mod">
          <ac:chgData name="Kevin Co" userId="87244cb3-9cd0-4e76-ba4e-31a77f97c111" providerId="ADAL" clId="{206A4292-4CBD-4551-A26D-4646626CA905}" dt="2022-03-29T05:43:14.145" v="820" actId="13926"/>
          <ac:spMkLst>
            <pc:docMk/>
            <pc:sldMk cId="830092110" sldId="441"/>
            <ac:spMk id="5" creationId="{496F7DA5-59DE-48A9-8C9C-2311DDCDA930}"/>
          </ac:spMkLst>
        </pc:spChg>
      </pc:sldChg>
      <pc:sldChg chg="modSp mod">
        <pc:chgData name="Kevin Co" userId="87244cb3-9cd0-4e76-ba4e-31a77f97c111" providerId="ADAL" clId="{206A4292-4CBD-4551-A26D-4646626CA905}" dt="2022-03-28T23:14:38.687" v="283" actId="6549"/>
        <pc:sldMkLst>
          <pc:docMk/>
          <pc:sldMk cId="613792078" sldId="444"/>
        </pc:sldMkLst>
        <pc:spChg chg="mod">
          <ac:chgData name="Kevin Co" userId="87244cb3-9cd0-4e76-ba4e-31a77f97c111" providerId="ADAL" clId="{206A4292-4CBD-4551-A26D-4646626CA905}" dt="2022-03-28T23:14:38.687" v="283" actId="6549"/>
          <ac:spMkLst>
            <pc:docMk/>
            <pc:sldMk cId="613792078" sldId="444"/>
            <ac:spMk id="4" creationId="{E32054A0-CE90-4165-9899-6F082BF08A57}"/>
          </ac:spMkLst>
        </pc:spChg>
      </pc:sldChg>
      <pc:sldChg chg="modSp mod">
        <pc:chgData name="Kevin Co" userId="87244cb3-9cd0-4e76-ba4e-31a77f97c111" providerId="ADAL" clId="{206A4292-4CBD-4551-A26D-4646626CA905}" dt="2022-03-29T06:27:09.980" v="1497" actId="20577"/>
        <pc:sldMkLst>
          <pc:docMk/>
          <pc:sldMk cId="3718623856" sldId="449"/>
        </pc:sldMkLst>
        <pc:graphicFrameChg chg="mod modGraphic">
          <ac:chgData name="Kevin Co" userId="87244cb3-9cd0-4e76-ba4e-31a77f97c111" providerId="ADAL" clId="{206A4292-4CBD-4551-A26D-4646626CA905}" dt="2022-03-29T06:27:09.980" v="1497" actId="20577"/>
          <ac:graphicFrameMkLst>
            <pc:docMk/>
            <pc:sldMk cId="3718623856" sldId="449"/>
            <ac:graphicFrameMk id="6" creationId="{1E5C1EF7-C26C-4236-A5EA-8090EEED5464}"/>
          </ac:graphicFrameMkLst>
        </pc:graphicFrameChg>
      </pc:sldChg>
      <pc:sldChg chg="modSp mod">
        <pc:chgData name="Kevin Co" userId="87244cb3-9cd0-4e76-ba4e-31a77f97c111" providerId="ADAL" clId="{206A4292-4CBD-4551-A26D-4646626CA905}" dt="2022-03-28T07:02:49.832" v="282" actId="20577"/>
        <pc:sldMkLst>
          <pc:docMk/>
          <pc:sldMk cId="707979464" sldId="451"/>
        </pc:sldMkLst>
        <pc:spChg chg="mod">
          <ac:chgData name="Kevin Co" userId="87244cb3-9cd0-4e76-ba4e-31a77f97c111" providerId="ADAL" clId="{206A4292-4CBD-4551-A26D-4646626CA905}" dt="2022-03-28T07:02:49.832" v="282" actId="20577"/>
          <ac:spMkLst>
            <pc:docMk/>
            <pc:sldMk cId="707979464" sldId="451"/>
            <ac:spMk id="5" creationId="{496F7DA5-59DE-48A9-8C9C-2311DDCDA930}"/>
          </ac:spMkLst>
        </pc:spChg>
      </pc:sldChg>
      <pc:sldChg chg="modSp mod">
        <pc:chgData name="Kevin Co" userId="87244cb3-9cd0-4e76-ba4e-31a77f97c111" providerId="ADAL" clId="{206A4292-4CBD-4551-A26D-4646626CA905}" dt="2022-03-29T05:43:29.357" v="842" actId="20577"/>
        <pc:sldMkLst>
          <pc:docMk/>
          <pc:sldMk cId="1437934441" sldId="457"/>
        </pc:sldMkLst>
        <pc:spChg chg="mod">
          <ac:chgData name="Kevin Co" userId="87244cb3-9cd0-4e76-ba4e-31a77f97c111" providerId="ADAL" clId="{206A4292-4CBD-4551-A26D-4646626CA905}" dt="2022-03-29T05:43:29.357" v="842" actId="20577"/>
          <ac:spMkLst>
            <pc:docMk/>
            <pc:sldMk cId="1437934441" sldId="457"/>
            <ac:spMk id="8" creationId="{87AD41AE-9A1A-4489-BB4C-213B2CA2CB4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945A0-A064-4D4E-96A7-C6BBB3CF5C35}" type="datetimeFigureOut">
              <a:rPr lang="en-AU" smtClean="0"/>
              <a:t>28/03/2022</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A75626-B8EC-4471-9767-3194CC9DEEF5}" type="slidenum">
              <a:rPr lang="en-AU" smtClean="0"/>
              <a:t>‹#›</a:t>
            </a:fld>
            <a:endParaRPr lang="en-AU" dirty="0"/>
          </a:p>
        </p:txBody>
      </p:sp>
    </p:spTree>
    <p:extLst>
      <p:ext uri="{BB962C8B-B14F-4D97-AF65-F5344CB8AC3E}">
        <p14:creationId xmlns:p14="http://schemas.microsoft.com/office/powerpoint/2010/main" val="3079949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V1.2</a:t>
            </a:r>
          </a:p>
        </p:txBody>
      </p:sp>
      <p:sp>
        <p:nvSpPr>
          <p:cNvPr id="4" name="Slide Number Placeholder 3"/>
          <p:cNvSpPr>
            <a:spLocks noGrp="1"/>
          </p:cNvSpPr>
          <p:nvPr>
            <p:ph type="sldNum" sz="quarter" idx="10"/>
          </p:nvPr>
        </p:nvSpPr>
        <p:spPr/>
        <p:txBody>
          <a:bodyPr/>
          <a:lstStyle/>
          <a:p>
            <a:fld id="{2FA75626-B8EC-4471-9767-3194CC9DEEF5}" type="slidenum">
              <a:rPr lang="en-AU" smtClean="0"/>
              <a:t>1</a:t>
            </a:fld>
            <a:endParaRPr lang="en-AU" dirty="0"/>
          </a:p>
        </p:txBody>
      </p:sp>
    </p:spTree>
    <p:extLst>
      <p:ext uri="{BB962C8B-B14F-4D97-AF65-F5344CB8AC3E}">
        <p14:creationId xmlns:p14="http://schemas.microsoft.com/office/powerpoint/2010/main" val="2400095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Modified/added for phase 2.1</a:t>
            </a:r>
          </a:p>
        </p:txBody>
      </p:sp>
      <p:sp>
        <p:nvSpPr>
          <p:cNvPr id="4" name="Slide Number Placeholder 3"/>
          <p:cNvSpPr>
            <a:spLocks noGrp="1"/>
          </p:cNvSpPr>
          <p:nvPr>
            <p:ph type="sldNum" sz="quarter" idx="5"/>
          </p:nvPr>
        </p:nvSpPr>
        <p:spPr/>
        <p:txBody>
          <a:bodyPr/>
          <a:lstStyle/>
          <a:p>
            <a:fld id="{2FA75626-B8EC-4471-9767-3194CC9DEEF5}" type="slidenum">
              <a:rPr lang="en-AU" smtClean="0"/>
              <a:t>29</a:t>
            </a:fld>
            <a:endParaRPr lang="en-AU" dirty="0"/>
          </a:p>
        </p:txBody>
      </p:sp>
    </p:spTree>
    <p:extLst>
      <p:ext uri="{BB962C8B-B14F-4D97-AF65-F5344CB8AC3E}">
        <p14:creationId xmlns:p14="http://schemas.microsoft.com/office/powerpoint/2010/main" val="3181330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Modified/added for phase 2.1</a:t>
            </a:r>
          </a:p>
        </p:txBody>
      </p:sp>
      <p:sp>
        <p:nvSpPr>
          <p:cNvPr id="4" name="Slide Number Placeholder 3"/>
          <p:cNvSpPr>
            <a:spLocks noGrp="1"/>
          </p:cNvSpPr>
          <p:nvPr>
            <p:ph type="sldNum" sz="quarter" idx="5"/>
          </p:nvPr>
        </p:nvSpPr>
        <p:spPr/>
        <p:txBody>
          <a:bodyPr/>
          <a:lstStyle/>
          <a:p>
            <a:fld id="{2FA75626-B8EC-4471-9767-3194CC9DEEF5}" type="slidenum">
              <a:rPr lang="en-AU" smtClean="0"/>
              <a:t>30</a:t>
            </a:fld>
            <a:endParaRPr lang="en-AU" dirty="0"/>
          </a:p>
        </p:txBody>
      </p:sp>
    </p:spTree>
    <p:extLst>
      <p:ext uri="{BB962C8B-B14F-4D97-AF65-F5344CB8AC3E}">
        <p14:creationId xmlns:p14="http://schemas.microsoft.com/office/powerpoint/2010/main" val="1458070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Modified/added for phase 2.1</a:t>
            </a:r>
          </a:p>
        </p:txBody>
      </p:sp>
      <p:sp>
        <p:nvSpPr>
          <p:cNvPr id="4" name="Slide Number Placeholder 3"/>
          <p:cNvSpPr>
            <a:spLocks noGrp="1"/>
          </p:cNvSpPr>
          <p:nvPr>
            <p:ph type="sldNum" sz="quarter" idx="5"/>
          </p:nvPr>
        </p:nvSpPr>
        <p:spPr/>
        <p:txBody>
          <a:bodyPr/>
          <a:lstStyle/>
          <a:p>
            <a:fld id="{2FA75626-B8EC-4471-9767-3194CC9DEEF5}" type="slidenum">
              <a:rPr lang="en-AU" smtClean="0"/>
              <a:t>31</a:t>
            </a:fld>
            <a:endParaRPr lang="en-AU" dirty="0"/>
          </a:p>
        </p:txBody>
      </p:sp>
    </p:spTree>
    <p:extLst>
      <p:ext uri="{BB962C8B-B14F-4D97-AF65-F5344CB8AC3E}">
        <p14:creationId xmlns:p14="http://schemas.microsoft.com/office/powerpoint/2010/main" val="994562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Modified/added for phase 2.1</a:t>
            </a:r>
          </a:p>
        </p:txBody>
      </p:sp>
      <p:sp>
        <p:nvSpPr>
          <p:cNvPr id="4" name="Slide Number Placeholder 3"/>
          <p:cNvSpPr>
            <a:spLocks noGrp="1"/>
          </p:cNvSpPr>
          <p:nvPr>
            <p:ph type="sldNum" sz="quarter" idx="5"/>
          </p:nvPr>
        </p:nvSpPr>
        <p:spPr/>
        <p:txBody>
          <a:bodyPr/>
          <a:lstStyle/>
          <a:p>
            <a:fld id="{2FA75626-B8EC-4471-9767-3194CC9DEEF5}" type="slidenum">
              <a:rPr lang="en-AU" smtClean="0"/>
              <a:t>32</a:t>
            </a:fld>
            <a:endParaRPr lang="en-AU" dirty="0"/>
          </a:p>
        </p:txBody>
      </p:sp>
    </p:spTree>
    <p:extLst>
      <p:ext uri="{BB962C8B-B14F-4D97-AF65-F5344CB8AC3E}">
        <p14:creationId xmlns:p14="http://schemas.microsoft.com/office/powerpoint/2010/main" val="3814186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Modified/added for phase 2.1</a:t>
            </a:r>
          </a:p>
        </p:txBody>
      </p:sp>
      <p:sp>
        <p:nvSpPr>
          <p:cNvPr id="4" name="Slide Number Placeholder 3"/>
          <p:cNvSpPr>
            <a:spLocks noGrp="1"/>
          </p:cNvSpPr>
          <p:nvPr>
            <p:ph type="sldNum" sz="quarter" idx="5"/>
          </p:nvPr>
        </p:nvSpPr>
        <p:spPr/>
        <p:txBody>
          <a:bodyPr/>
          <a:lstStyle/>
          <a:p>
            <a:fld id="{2FA75626-B8EC-4471-9767-3194CC9DEEF5}" type="slidenum">
              <a:rPr lang="en-AU" smtClean="0"/>
              <a:t>33</a:t>
            </a:fld>
            <a:endParaRPr lang="en-AU" dirty="0"/>
          </a:p>
        </p:txBody>
      </p:sp>
    </p:spTree>
    <p:extLst>
      <p:ext uri="{BB962C8B-B14F-4D97-AF65-F5344CB8AC3E}">
        <p14:creationId xmlns:p14="http://schemas.microsoft.com/office/powerpoint/2010/main" val="456444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Modified/added for phase 2.1</a:t>
            </a:r>
          </a:p>
        </p:txBody>
      </p:sp>
      <p:sp>
        <p:nvSpPr>
          <p:cNvPr id="4" name="Slide Number Placeholder 3"/>
          <p:cNvSpPr>
            <a:spLocks noGrp="1"/>
          </p:cNvSpPr>
          <p:nvPr>
            <p:ph type="sldNum" sz="quarter" idx="5"/>
          </p:nvPr>
        </p:nvSpPr>
        <p:spPr/>
        <p:txBody>
          <a:bodyPr/>
          <a:lstStyle/>
          <a:p>
            <a:fld id="{2FA75626-B8EC-4471-9767-3194CC9DEEF5}" type="slidenum">
              <a:rPr lang="en-AU" smtClean="0"/>
              <a:t>34</a:t>
            </a:fld>
            <a:endParaRPr lang="en-AU" dirty="0"/>
          </a:p>
        </p:txBody>
      </p:sp>
    </p:spTree>
    <p:extLst>
      <p:ext uri="{BB962C8B-B14F-4D97-AF65-F5344CB8AC3E}">
        <p14:creationId xmlns:p14="http://schemas.microsoft.com/office/powerpoint/2010/main" val="1452837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Modified/added for phase 2.1</a:t>
            </a:r>
          </a:p>
        </p:txBody>
      </p:sp>
      <p:sp>
        <p:nvSpPr>
          <p:cNvPr id="4" name="Slide Number Placeholder 3"/>
          <p:cNvSpPr>
            <a:spLocks noGrp="1"/>
          </p:cNvSpPr>
          <p:nvPr>
            <p:ph type="sldNum" sz="quarter" idx="5"/>
          </p:nvPr>
        </p:nvSpPr>
        <p:spPr/>
        <p:txBody>
          <a:bodyPr/>
          <a:lstStyle/>
          <a:p>
            <a:fld id="{2FA75626-B8EC-4471-9767-3194CC9DEEF5}" type="slidenum">
              <a:rPr lang="en-AU" smtClean="0"/>
              <a:t>35</a:t>
            </a:fld>
            <a:endParaRPr lang="en-AU" dirty="0"/>
          </a:p>
        </p:txBody>
      </p:sp>
    </p:spTree>
    <p:extLst>
      <p:ext uri="{BB962C8B-B14F-4D97-AF65-F5344CB8AC3E}">
        <p14:creationId xmlns:p14="http://schemas.microsoft.com/office/powerpoint/2010/main" val="3456929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Modified/added for phase 2.1</a:t>
            </a:r>
          </a:p>
        </p:txBody>
      </p:sp>
      <p:sp>
        <p:nvSpPr>
          <p:cNvPr id="4" name="Slide Number Placeholder 3"/>
          <p:cNvSpPr>
            <a:spLocks noGrp="1"/>
          </p:cNvSpPr>
          <p:nvPr>
            <p:ph type="sldNum" sz="quarter" idx="5"/>
          </p:nvPr>
        </p:nvSpPr>
        <p:spPr/>
        <p:txBody>
          <a:bodyPr/>
          <a:lstStyle/>
          <a:p>
            <a:fld id="{2FA75626-B8EC-4471-9767-3194CC9DEEF5}" type="slidenum">
              <a:rPr lang="en-AU" smtClean="0"/>
              <a:t>36</a:t>
            </a:fld>
            <a:endParaRPr lang="en-AU" dirty="0"/>
          </a:p>
        </p:txBody>
      </p:sp>
    </p:spTree>
    <p:extLst>
      <p:ext uri="{BB962C8B-B14F-4D97-AF65-F5344CB8AC3E}">
        <p14:creationId xmlns:p14="http://schemas.microsoft.com/office/powerpoint/2010/main" val="4228528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Modified/added for phase 2.1</a:t>
            </a:r>
          </a:p>
        </p:txBody>
      </p:sp>
      <p:sp>
        <p:nvSpPr>
          <p:cNvPr id="4" name="Slide Number Placeholder 3"/>
          <p:cNvSpPr>
            <a:spLocks noGrp="1"/>
          </p:cNvSpPr>
          <p:nvPr>
            <p:ph type="sldNum" sz="quarter" idx="5"/>
          </p:nvPr>
        </p:nvSpPr>
        <p:spPr/>
        <p:txBody>
          <a:bodyPr/>
          <a:lstStyle/>
          <a:p>
            <a:fld id="{2FA75626-B8EC-4471-9767-3194CC9DEEF5}" type="slidenum">
              <a:rPr lang="en-AU" smtClean="0"/>
              <a:t>37</a:t>
            </a:fld>
            <a:endParaRPr lang="en-AU" dirty="0"/>
          </a:p>
        </p:txBody>
      </p:sp>
    </p:spTree>
    <p:extLst>
      <p:ext uri="{BB962C8B-B14F-4D97-AF65-F5344CB8AC3E}">
        <p14:creationId xmlns:p14="http://schemas.microsoft.com/office/powerpoint/2010/main" val="1943895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Modified/added for phase 2.1</a:t>
            </a:r>
          </a:p>
        </p:txBody>
      </p:sp>
      <p:sp>
        <p:nvSpPr>
          <p:cNvPr id="4" name="Slide Number Placeholder 3"/>
          <p:cNvSpPr>
            <a:spLocks noGrp="1"/>
          </p:cNvSpPr>
          <p:nvPr>
            <p:ph type="sldNum" sz="quarter" idx="5"/>
          </p:nvPr>
        </p:nvSpPr>
        <p:spPr/>
        <p:txBody>
          <a:bodyPr/>
          <a:lstStyle/>
          <a:p>
            <a:fld id="{2FA75626-B8EC-4471-9767-3194CC9DEEF5}" type="slidenum">
              <a:rPr lang="en-AU" smtClean="0"/>
              <a:t>38</a:t>
            </a:fld>
            <a:endParaRPr lang="en-AU" dirty="0"/>
          </a:p>
        </p:txBody>
      </p:sp>
    </p:spTree>
    <p:extLst>
      <p:ext uri="{BB962C8B-B14F-4D97-AF65-F5344CB8AC3E}">
        <p14:creationId xmlns:p14="http://schemas.microsoft.com/office/powerpoint/2010/main" val="3814293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Modified/added for phase 2.1</a:t>
            </a:r>
          </a:p>
        </p:txBody>
      </p:sp>
      <p:sp>
        <p:nvSpPr>
          <p:cNvPr id="4" name="Slide Number Placeholder 3"/>
          <p:cNvSpPr>
            <a:spLocks noGrp="1"/>
          </p:cNvSpPr>
          <p:nvPr>
            <p:ph type="sldNum" sz="quarter" idx="5"/>
          </p:nvPr>
        </p:nvSpPr>
        <p:spPr/>
        <p:txBody>
          <a:bodyPr/>
          <a:lstStyle/>
          <a:p>
            <a:fld id="{2FA75626-B8EC-4471-9767-3194CC9DEEF5}" type="slidenum">
              <a:rPr lang="en-AU" smtClean="0"/>
              <a:t>4</a:t>
            </a:fld>
            <a:endParaRPr lang="en-AU" dirty="0"/>
          </a:p>
        </p:txBody>
      </p:sp>
    </p:spTree>
    <p:extLst>
      <p:ext uri="{BB962C8B-B14F-4D97-AF65-F5344CB8AC3E}">
        <p14:creationId xmlns:p14="http://schemas.microsoft.com/office/powerpoint/2010/main" val="4259119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Modified/added for phase 2.1</a:t>
            </a:r>
          </a:p>
        </p:txBody>
      </p:sp>
      <p:sp>
        <p:nvSpPr>
          <p:cNvPr id="4" name="Slide Number Placeholder 3"/>
          <p:cNvSpPr>
            <a:spLocks noGrp="1"/>
          </p:cNvSpPr>
          <p:nvPr>
            <p:ph type="sldNum" sz="quarter" idx="5"/>
          </p:nvPr>
        </p:nvSpPr>
        <p:spPr/>
        <p:txBody>
          <a:bodyPr/>
          <a:lstStyle/>
          <a:p>
            <a:fld id="{2FA75626-B8EC-4471-9767-3194CC9DEEF5}" type="slidenum">
              <a:rPr lang="en-AU" smtClean="0"/>
              <a:t>39</a:t>
            </a:fld>
            <a:endParaRPr lang="en-AU" dirty="0"/>
          </a:p>
        </p:txBody>
      </p:sp>
    </p:spTree>
    <p:extLst>
      <p:ext uri="{BB962C8B-B14F-4D97-AF65-F5344CB8AC3E}">
        <p14:creationId xmlns:p14="http://schemas.microsoft.com/office/powerpoint/2010/main" val="466117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Modified/added for phase 2.1</a:t>
            </a:r>
          </a:p>
        </p:txBody>
      </p:sp>
      <p:sp>
        <p:nvSpPr>
          <p:cNvPr id="4" name="Slide Number Placeholder 3"/>
          <p:cNvSpPr>
            <a:spLocks noGrp="1"/>
          </p:cNvSpPr>
          <p:nvPr>
            <p:ph type="sldNum" sz="quarter" idx="5"/>
          </p:nvPr>
        </p:nvSpPr>
        <p:spPr/>
        <p:txBody>
          <a:bodyPr/>
          <a:lstStyle/>
          <a:p>
            <a:fld id="{2FA75626-B8EC-4471-9767-3194CC9DEEF5}" type="slidenum">
              <a:rPr lang="en-AU" smtClean="0"/>
              <a:t>22</a:t>
            </a:fld>
            <a:endParaRPr lang="en-AU" dirty="0"/>
          </a:p>
        </p:txBody>
      </p:sp>
    </p:spTree>
    <p:extLst>
      <p:ext uri="{BB962C8B-B14F-4D97-AF65-F5344CB8AC3E}">
        <p14:creationId xmlns:p14="http://schemas.microsoft.com/office/powerpoint/2010/main" val="3756046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Modified/added for phase 2.1</a:t>
            </a:r>
          </a:p>
        </p:txBody>
      </p:sp>
      <p:sp>
        <p:nvSpPr>
          <p:cNvPr id="4" name="Slide Number Placeholder 3"/>
          <p:cNvSpPr>
            <a:spLocks noGrp="1"/>
          </p:cNvSpPr>
          <p:nvPr>
            <p:ph type="sldNum" sz="quarter" idx="5"/>
          </p:nvPr>
        </p:nvSpPr>
        <p:spPr/>
        <p:txBody>
          <a:bodyPr/>
          <a:lstStyle/>
          <a:p>
            <a:fld id="{2FA75626-B8EC-4471-9767-3194CC9DEEF5}" type="slidenum">
              <a:rPr lang="en-AU" smtClean="0"/>
              <a:t>23</a:t>
            </a:fld>
            <a:endParaRPr lang="en-AU" dirty="0"/>
          </a:p>
        </p:txBody>
      </p:sp>
    </p:spTree>
    <p:extLst>
      <p:ext uri="{BB962C8B-B14F-4D97-AF65-F5344CB8AC3E}">
        <p14:creationId xmlns:p14="http://schemas.microsoft.com/office/powerpoint/2010/main" val="3547000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Modified/added for phase 2.1</a:t>
            </a:r>
          </a:p>
        </p:txBody>
      </p:sp>
      <p:sp>
        <p:nvSpPr>
          <p:cNvPr id="4" name="Slide Number Placeholder 3"/>
          <p:cNvSpPr>
            <a:spLocks noGrp="1"/>
          </p:cNvSpPr>
          <p:nvPr>
            <p:ph type="sldNum" sz="quarter" idx="5"/>
          </p:nvPr>
        </p:nvSpPr>
        <p:spPr/>
        <p:txBody>
          <a:bodyPr/>
          <a:lstStyle/>
          <a:p>
            <a:fld id="{2FA75626-B8EC-4471-9767-3194CC9DEEF5}" type="slidenum">
              <a:rPr lang="en-AU" smtClean="0"/>
              <a:t>24</a:t>
            </a:fld>
            <a:endParaRPr lang="en-AU" dirty="0"/>
          </a:p>
        </p:txBody>
      </p:sp>
    </p:spTree>
    <p:extLst>
      <p:ext uri="{BB962C8B-B14F-4D97-AF65-F5344CB8AC3E}">
        <p14:creationId xmlns:p14="http://schemas.microsoft.com/office/powerpoint/2010/main" val="3749486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Modified/added for phase 2.1</a:t>
            </a:r>
          </a:p>
        </p:txBody>
      </p:sp>
      <p:sp>
        <p:nvSpPr>
          <p:cNvPr id="4" name="Slide Number Placeholder 3"/>
          <p:cNvSpPr>
            <a:spLocks noGrp="1"/>
          </p:cNvSpPr>
          <p:nvPr>
            <p:ph type="sldNum" sz="quarter" idx="5"/>
          </p:nvPr>
        </p:nvSpPr>
        <p:spPr/>
        <p:txBody>
          <a:bodyPr/>
          <a:lstStyle/>
          <a:p>
            <a:fld id="{2FA75626-B8EC-4471-9767-3194CC9DEEF5}" type="slidenum">
              <a:rPr lang="en-AU" smtClean="0"/>
              <a:t>25</a:t>
            </a:fld>
            <a:endParaRPr lang="en-AU" dirty="0"/>
          </a:p>
        </p:txBody>
      </p:sp>
    </p:spTree>
    <p:extLst>
      <p:ext uri="{BB962C8B-B14F-4D97-AF65-F5344CB8AC3E}">
        <p14:creationId xmlns:p14="http://schemas.microsoft.com/office/powerpoint/2010/main" val="2139702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Modified/added for phase 2.1</a:t>
            </a:r>
          </a:p>
        </p:txBody>
      </p:sp>
      <p:sp>
        <p:nvSpPr>
          <p:cNvPr id="4" name="Slide Number Placeholder 3"/>
          <p:cNvSpPr>
            <a:spLocks noGrp="1"/>
          </p:cNvSpPr>
          <p:nvPr>
            <p:ph type="sldNum" sz="quarter" idx="5"/>
          </p:nvPr>
        </p:nvSpPr>
        <p:spPr/>
        <p:txBody>
          <a:bodyPr/>
          <a:lstStyle/>
          <a:p>
            <a:fld id="{2FA75626-B8EC-4471-9767-3194CC9DEEF5}" type="slidenum">
              <a:rPr lang="en-AU" smtClean="0"/>
              <a:t>26</a:t>
            </a:fld>
            <a:endParaRPr lang="en-AU" dirty="0"/>
          </a:p>
        </p:txBody>
      </p:sp>
    </p:spTree>
    <p:extLst>
      <p:ext uri="{BB962C8B-B14F-4D97-AF65-F5344CB8AC3E}">
        <p14:creationId xmlns:p14="http://schemas.microsoft.com/office/powerpoint/2010/main" val="1942270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Modified/added for phase 2.1</a:t>
            </a:r>
          </a:p>
        </p:txBody>
      </p:sp>
      <p:sp>
        <p:nvSpPr>
          <p:cNvPr id="4" name="Slide Number Placeholder 3"/>
          <p:cNvSpPr>
            <a:spLocks noGrp="1"/>
          </p:cNvSpPr>
          <p:nvPr>
            <p:ph type="sldNum" sz="quarter" idx="5"/>
          </p:nvPr>
        </p:nvSpPr>
        <p:spPr/>
        <p:txBody>
          <a:bodyPr/>
          <a:lstStyle/>
          <a:p>
            <a:fld id="{2FA75626-B8EC-4471-9767-3194CC9DEEF5}" type="slidenum">
              <a:rPr lang="en-AU" smtClean="0"/>
              <a:t>27</a:t>
            </a:fld>
            <a:endParaRPr lang="en-AU" dirty="0"/>
          </a:p>
        </p:txBody>
      </p:sp>
    </p:spTree>
    <p:extLst>
      <p:ext uri="{BB962C8B-B14F-4D97-AF65-F5344CB8AC3E}">
        <p14:creationId xmlns:p14="http://schemas.microsoft.com/office/powerpoint/2010/main" val="2260845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Modified/added for phase 2.1</a:t>
            </a:r>
          </a:p>
        </p:txBody>
      </p:sp>
      <p:sp>
        <p:nvSpPr>
          <p:cNvPr id="4" name="Slide Number Placeholder 3"/>
          <p:cNvSpPr>
            <a:spLocks noGrp="1"/>
          </p:cNvSpPr>
          <p:nvPr>
            <p:ph type="sldNum" sz="quarter" idx="5"/>
          </p:nvPr>
        </p:nvSpPr>
        <p:spPr/>
        <p:txBody>
          <a:bodyPr/>
          <a:lstStyle/>
          <a:p>
            <a:fld id="{2FA75626-B8EC-4471-9767-3194CC9DEEF5}" type="slidenum">
              <a:rPr lang="en-AU" smtClean="0"/>
              <a:t>28</a:t>
            </a:fld>
            <a:endParaRPr lang="en-AU" dirty="0"/>
          </a:p>
        </p:txBody>
      </p:sp>
    </p:spTree>
    <p:extLst>
      <p:ext uri="{BB962C8B-B14F-4D97-AF65-F5344CB8AC3E}">
        <p14:creationId xmlns:p14="http://schemas.microsoft.com/office/powerpoint/2010/main" val="33030129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8.xm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_image+gradient pane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C9C00FF-2EAF-480C-8600-AC07E3F9C807}"/>
              </a:ext>
            </a:extLst>
          </p:cNvPr>
          <p:cNvSpPr/>
          <p:nvPr userDrawn="1"/>
        </p:nvSpPr>
        <p:spPr>
          <a:xfrm>
            <a:off x="-52641" y="-69850"/>
            <a:ext cx="12320841" cy="692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descr="A picture containing tree, outdoor, grass&#10;&#10;Description automatically generated">
            <a:extLst>
              <a:ext uri="{FF2B5EF4-FFF2-40B4-BE49-F238E27FC236}">
                <a16:creationId xmlns:a16="http://schemas.microsoft.com/office/drawing/2014/main" id="{6839E255-1272-4555-8CE6-38231E81F74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36518"/>
          <a:stretch/>
        </p:blipFill>
        <p:spPr>
          <a:xfrm>
            <a:off x="-52641" y="368297"/>
            <a:ext cx="11909678" cy="5040313"/>
          </a:xfrm>
          <a:prstGeom prst="rect">
            <a:avLst/>
          </a:prstGeom>
        </p:spPr>
      </p:pic>
      <p:sp>
        <p:nvSpPr>
          <p:cNvPr id="3" name="Footer Placeholder 2">
            <a:extLst>
              <a:ext uri="{FF2B5EF4-FFF2-40B4-BE49-F238E27FC236}">
                <a16:creationId xmlns:a16="http://schemas.microsoft.com/office/drawing/2014/main" id="{8AF04836-4B03-4447-B67A-A27B3BA19F98}"/>
              </a:ext>
            </a:extLst>
          </p:cNvPr>
          <p:cNvSpPr>
            <a:spLocks noGrp="1"/>
          </p:cNvSpPr>
          <p:nvPr>
            <p:ph type="ftr" sz="quarter" idx="10"/>
          </p:nvPr>
        </p:nvSpPr>
        <p:spPr>
          <a:xfrm>
            <a:off x="695325" y="6129338"/>
            <a:ext cx="4114800" cy="365125"/>
          </a:xfrm>
          <a:prstGeom prst="rect">
            <a:avLst/>
          </a:prstGeom>
        </p:spPr>
        <p:txBody>
          <a:bodyPr/>
          <a:lstStyle/>
          <a:p>
            <a:r>
              <a:rPr lang="en-AU"/>
              <a:t>Source: </a:t>
            </a:r>
            <a:endParaRPr lang="en-AU" dirty="0"/>
          </a:p>
        </p:txBody>
      </p:sp>
      <p:sp>
        <p:nvSpPr>
          <p:cNvPr id="5" name="Rectangle 4">
            <a:extLst>
              <a:ext uri="{FF2B5EF4-FFF2-40B4-BE49-F238E27FC236}">
                <a16:creationId xmlns:a16="http://schemas.microsoft.com/office/drawing/2014/main" id="{72133C30-2F3B-420F-9215-2CF9813F25E0}"/>
              </a:ext>
            </a:extLst>
          </p:cNvPr>
          <p:cNvSpPr/>
          <p:nvPr userDrawn="1"/>
        </p:nvSpPr>
        <p:spPr>
          <a:xfrm>
            <a:off x="334963" y="2168526"/>
            <a:ext cx="5463645" cy="4689474"/>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dirty="0"/>
          </a:p>
        </p:txBody>
      </p:sp>
      <p:sp>
        <p:nvSpPr>
          <p:cNvPr id="6" name="Text Placeholder 14">
            <a:extLst>
              <a:ext uri="{FF2B5EF4-FFF2-40B4-BE49-F238E27FC236}">
                <a16:creationId xmlns:a16="http://schemas.microsoft.com/office/drawing/2014/main" id="{1C4556E7-4D79-4DE1-B957-E33EF7409FB9}"/>
              </a:ext>
            </a:extLst>
          </p:cNvPr>
          <p:cNvSpPr>
            <a:spLocks noGrp="1"/>
          </p:cNvSpPr>
          <p:nvPr>
            <p:ph type="body" sz="quarter" idx="12" hasCustomPrompt="1"/>
          </p:nvPr>
        </p:nvSpPr>
        <p:spPr>
          <a:xfrm>
            <a:off x="695325" y="3011278"/>
            <a:ext cx="4200525" cy="553998"/>
          </a:xfrm>
        </p:spPr>
        <p:txBody>
          <a:bodyPr/>
          <a:lstStyle>
            <a:lvl1pPr>
              <a:lnSpc>
                <a:spcPct val="100000"/>
              </a:lnSpc>
              <a:spcBef>
                <a:spcPts val="0"/>
              </a:spcBef>
              <a:spcAft>
                <a:spcPts val="600"/>
              </a:spcAft>
              <a:defRPr sz="3600">
                <a:solidFill>
                  <a:schemeClr val="bg1"/>
                </a:solidFill>
              </a:defRPr>
            </a:lvl1pPr>
          </a:lstStyle>
          <a:p>
            <a:pPr lvl="0"/>
            <a:r>
              <a:rPr lang="en-US" dirty="0"/>
              <a:t>Insert title</a:t>
            </a:r>
          </a:p>
        </p:txBody>
      </p:sp>
      <p:sp>
        <p:nvSpPr>
          <p:cNvPr id="7" name="Text Placeholder 16">
            <a:extLst>
              <a:ext uri="{FF2B5EF4-FFF2-40B4-BE49-F238E27FC236}">
                <a16:creationId xmlns:a16="http://schemas.microsoft.com/office/drawing/2014/main" id="{91A6156F-25DB-4D60-BD51-0FAB81782900}"/>
              </a:ext>
            </a:extLst>
          </p:cNvPr>
          <p:cNvSpPr>
            <a:spLocks noGrp="1"/>
          </p:cNvSpPr>
          <p:nvPr>
            <p:ph type="body" sz="quarter" idx="13" hasCustomPrompt="1"/>
          </p:nvPr>
        </p:nvSpPr>
        <p:spPr>
          <a:xfrm>
            <a:off x="703756" y="5056371"/>
            <a:ext cx="4171774" cy="307777"/>
          </a:xfrm>
        </p:spPr>
        <p:txBody>
          <a:bodyPr/>
          <a:lstStyle>
            <a:lvl1pPr>
              <a:spcBef>
                <a:spcPts val="0"/>
              </a:spcBef>
              <a:spcAft>
                <a:spcPts val="600"/>
              </a:spcAft>
              <a:defRPr sz="2000">
                <a:solidFill>
                  <a:schemeClr val="bg1"/>
                </a:solidFill>
              </a:defRPr>
            </a:lvl1pPr>
          </a:lstStyle>
          <a:p>
            <a:pPr lvl="0"/>
            <a:r>
              <a:rPr lang="en-US" dirty="0"/>
              <a:t>Insert name</a:t>
            </a:r>
          </a:p>
        </p:txBody>
      </p:sp>
      <p:sp>
        <p:nvSpPr>
          <p:cNvPr id="8" name="Text Placeholder 20">
            <a:extLst>
              <a:ext uri="{FF2B5EF4-FFF2-40B4-BE49-F238E27FC236}">
                <a16:creationId xmlns:a16="http://schemas.microsoft.com/office/drawing/2014/main" id="{CD27A865-80A0-4376-8702-3E24BA027227}"/>
              </a:ext>
            </a:extLst>
          </p:cNvPr>
          <p:cNvSpPr>
            <a:spLocks noGrp="1"/>
          </p:cNvSpPr>
          <p:nvPr>
            <p:ph type="body" sz="quarter" idx="15" hasCustomPrompt="1"/>
          </p:nvPr>
        </p:nvSpPr>
        <p:spPr>
          <a:xfrm>
            <a:off x="695325" y="5499848"/>
            <a:ext cx="4180205" cy="276999"/>
          </a:xfrm>
        </p:spPr>
        <p:txBody>
          <a:bodyPr/>
          <a:lstStyle>
            <a:lvl1pPr>
              <a:spcBef>
                <a:spcPts val="0"/>
              </a:spcBef>
              <a:spcAft>
                <a:spcPts val="600"/>
              </a:spcAft>
              <a:defRPr sz="1800">
                <a:solidFill>
                  <a:schemeClr val="bg1"/>
                </a:solidFill>
              </a:defRPr>
            </a:lvl1pPr>
            <a:lvl2pPr marL="0" indent="0">
              <a:buNone/>
              <a:defRPr/>
            </a:lvl2pPr>
          </a:lstStyle>
          <a:p>
            <a:pPr lvl="0"/>
            <a:r>
              <a:rPr lang="en-US" dirty="0"/>
              <a:t>Insert title</a:t>
            </a:r>
          </a:p>
        </p:txBody>
      </p:sp>
      <p:sp>
        <p:nvSpPr>
          <p:cNvPr id="9" name="Text Placeholder 24">
            <a:extLst>
              <a:ext uri="{FF2B5EF4-FFF2-40B4-BE49-F238E27FC236}">
                <a16:creationId xmlns:a16="http://schemas.microsoft.com/office/drawing/2014/main" id="{33E9B393-EBC1-405F-AE19-D5F7A2D7088D}"/>
              </a:ext>
            </a:extLst>
          </p:cNvPr>
          <p:cNvSpPr>
            <a:spLocks noGrp="1"/>
          </p:cNvSpPr>
          <p:nvPr>
            <p:ph type="body" sz="quarter" idx="16" hasCustomPrompt="1"/>
          </p:nvPr>
        </p:nvSpPr>
        <p:spPr>
          <a:xfrm>
            <a:off x="724905" y="6276078"/>
            <a:ext cx="4170945" cy="246221"/>
          </a:xfrm>
        </p:spPr>
        <p:txBody>
          <a:bodyPr/>
          <a:lstStyle>
            <a:lvl1pPr>
              <a:spcBef>
                <a:spcPts val="0"/>
              </a:spcBef>
              <a:spcAft>
                <a:spcPts val="600"/>
              </a:spcAft>
              <a:defRPr sz="1600">
                <a:solidFill>
                  <a:schemeClr val="bg1"/>
                </a:solidFill>
              </a:defRPr>
            </a:lvl1pPr>
            <a:lvl2pPr marL="0" indent="0">
              <a:buNone/>
              <a:defRPr/>
            </a:lvl2pPr>
          </a:lstStyle>
          <a:p>
            <a:pPr lvl="0"/>
            <a:r>
              <a:rPr lang="en-US" dirty="0"/>
              <a:t>Insert date</a:t>
            </a:r>
          </a:p>
        </p:txBody>
      </p:sp>
      <p:pic>
        <p:nvPicPr>
          <p:cNvPr id="11" name="Graphic 10">
            <a:extLst>
              <a:ext uri="{FF2B5EF4-FFF2-40B4-BE49-F238E27FC236}">
                <a16:creationId xmlns:a16="http://schemas.microsoft.com/office/drawing/2014/main" id="{86F9BBE4-FF76-4E0D-9C87-82D70024048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05037" y="5997765"/>
            <a:ext cx="1152000" cy="491778"/>
          </a:xfrm>
          <a:prstGeom prst="rect">
            <a:avLst/>
          </a:prstGeom>
        </p:spPr>
      </p:pic>
    </p:spTree>
    <p:custDataLst>
      <p:tags r:id="rId1"/>
    </p:custDataLst>
    <p:extLst>
      <p:ext uri="{BB962C8B-B14F-4D97-AF65-F5344CB8AC3E}">
        <p14:creationId xmlns:p14="http://schemas.microsoft.com/office/powerpoint/2010/main" val="1577506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1 colum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514CAEB-51D1-436D-8C0F-749FE43428D1}"/>
              </a:ext>
            </a:extLst>
          </p:cNvPr>
          <p:cNvSpPr/>
          <p:nvPr userDrawn="1"/>
        </p:nvSpPr>
        <p:spPr>
          <a:xfrm>
            <a:off x="334962" y="0"/>
            <a:ext cx="11522075" cy="15743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Rectangle 7">
            <a:extLst>
              <a:ext uri="{FF2B5EF4-FFF2-40B4-BE49-F238E27FC236}">
                <a16:creationId xmlns:a16="http://schemas.microsoft.com/office/drawing/2014/main" id="{51F81B58-24EB-41AB-A8A1-061D8F2CE769}"/>
              </a:ext>
            </a:extLst>
          </p:cNvPr>
          <p:cNvSpPr/>
          <p:nvPr userDrawn="1"/>
        </p:nvSpPr>
        <p:spPr>
          <a:xfrm>
            <a:off x="334962" y="-753"/>
            <a:ext cx="180000" cy="1575141"/>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a:extLst>
              <a:ext uri="{FF2B5EF4-FFF2-40B4-BE49-F238E27FC236}">
                <a16:creationId xmlns:a16="http://schemas.microsoft.com/office/drawing/2014/main" id="{569F5E78-7F5D-4A02-84D0-4347E8270A8C}"/>
              </a:ext>
            </a:extLst>
          </p:cNvPr>
          <p:cNvSpPr>
            <a:spLocks noGrp="1"/>
          </p:cNvSpPr>
          <p:nvPr>
            <p:ph type="title" hasCustomPrompt="1"/>
          </p:nvPr>
        </p:nvSpPr>
        <p:spPr>
          <a:xfrm>
            <a:off x="695325" y="549275"/>
            <a:ext cx="10801350" cy="761366"/>
          </a:xfrm>
        </p:spPr>
        <p:txBody>
          <a:bodyPr/>
          <a:lstStyle>
            <a:lvl1pPr>
              <a:defRPr/>
            </a:lvl1pPr>
          </a:lstStyle>
          <a:p>
            <a:r>
              <a:rPr lang="en-US" dirty="0"/>
              <a:t>Insert title – 1 column content</a:t>
            </a:r>
            <a:endParaRPr lang="en-AU" dirty="0"/>
          </a:p>
        </p:txBody>
      </p:sp>
      <p:sp>
        <p:nvSpPr>
          <p:cNvPr id="6" name="Slide Number Placeholder 5">
            <a:extLst>
              <a:ext uri="{FF2B5EF4-FFF2-40B4-BE49-F238E27FC236}">
                <a16:creationId xmlns:a16="http://schemas.microsoft.com/office/drawing/2014/main" id="{5C6F6252-25F4-4739-AF24-424AFEB95D45}"/>
              </a:ext>
            </a:extLst>
          </p:cNvPr>
          <p:cNvSpPr>
            <a:spLocks noGrp="1"/>
          </p:cNvSpPr>
          <p:nvPr>
            <p:ph type="sldNum" sz="quarter" idx="12"/>
          </p:nvPr>
        </p:nvSpPr>
        <p:spPr/>
        <p:txBody>
          <a:bodyPr/>
          <a:lstStyle/>
          <a:p>
            <a:fld id="{1E2FE05B-4A3F-4181-99F1-864C7998A1BB}" type="slidenum">
              <a:rPr lang="en-AU" smtClean="0"/>
              <a:t>‹#›</a:t>
            </a:fld>
            <a:endParaRPr lang="en-AU" dirty="0"/>
          </a:p>
        </p:txBody>
      </p:sp>
      <p:sp>
        <p:nvSpPr>
          <p:cNvPr id="4" name="Text Placeholder 3">
            <a:extLst>
              <a:ext uri="{FF2B5EF4-FFF2-40B4-BE49-F238E27FC236}">
                <a16:creationId xmlns:a16="http://schemas.microsoft.com/office/drawing/2014/main" id="{93347E76-A22E-4A65-BAAF-0D7ECF681360}"/>
              </a:ext>
            </a:extLst>
          </p:cNvPr>
          <p:cNvSpPr>
            <a:spLocks noGrp="1"/>
          </p:cNvSpPr>
          <p:nvPr>
            <p:ph type="body" sz="quarter" idx="14" hasCustomPrompt="1"/>
          </p:nvPr>
        </p:nvSpPr>
        <p:spPr>
          <a:xfrm>
            <a:off x="695325" y="2007151"/>
            <a:ext cx="10801350" cy="246221"/>
          </a:xfrm>
        </p:spPr>
        <p:txBody>
          <a:bodyPr/>
          <a:lstStyle>
            <a:lvl1pPr>
              <a:defRPr sz="1600">
                <a:solidFill>
                  <a:schemeClr val="accent1"/>
                </a:solidFill>
              </a:defRPr>
            </a:lvl1pPr>
          </a:lstStyle>
          <a:p>
            <a:pPr lvl="0"/>
            <a:r>
              <a:rPr lang="en-US" dirty="0"/>
              <a:t>Insert heading</a:t>
            </a:r>
          </a:p>
        </p:txBody>
      </p:sp>
      <p:sp>
        <p:nvSpPr>
          <p:cNvPr id="9" name="Content Placeholder 8">
            <a:extLst>
              <a:ext uri="{FF2B5EF4-FFF2-40B4-BE49-F238E27FC236}">
                <a16:creationId xmlns:a16="http://schemas.microsoft.com/office/drawing/2014/main" id="{DDD7B90F-0664-4FF5-9E29-A2DFFE74C11F}"/>
              </a:ext>
            </a:extLst>
          </p:cNvPr>
          <p:cNvSpPr>
            <a:spLocks noGrp="1"/>
          </p:cNvSpPr>
          <p:nvPr>
            <p:ph sz="quarter" idx="15"/>
          </p:nvPr>
        </p:nvSpPr>
        <p:spPr>
          <a:xfrm>
            <a:off x="695325" y="2375501"/>
            <a:ext cx="10801350" cy="1276760"/>
          </a:xfrm>
        </p:spPr>
        <p:txBody>
          <a:bodyPr>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custDataLst>
      <p:tags r:id="rId1"/>
    </p:custDataLst>
    <p:extLst>
      <p:ext uri="{BB962C8B-B14F-4D97-AF65-F5344CB8AC3E}">
        <p14:creationId xmlns:p14="http://schemas.microsoft.com/office/powerpoint/2010/main" val="884797618"/>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hart or tab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C6F6252-25F4-4739-AF24-424AFEB95D45}"/>
              </a:ext>
            </a:extLst>
          </p:cNvPr>
          <p:cNvSpPr>
            <a:spLocks noGrp="1"/>
          </p:cNvSpPr>
          <p:nvPr>
            <p:ph type="sldNum" sz="quarter" idx="12"/>
          </p:nvPr>
        </p:nvSpPr>
        <p:spPr/>
        <p:txBody>
          <a:bodyPr/>
          <a:lstStyle/>
          <a:p>
            <a:fld id="{1E2FE05B-4A3F-4181-99F1-864C7998A1BB}" type="slidenum">
              <a:rPr lang="en-AU" smtClean="0"/>
              <a:t>‹#›</a:t>
            </a:fld>
            <a:endParaRPr lang="en-AU" dirty="0"/>
          </a:p>
        </p:txBody>
      </p:sp>
      <p:sp>
        <p:nvSpPr>
          <p:cNvPr id="9" name="Content Placeholder 8">
            <a:extLst>
              <a:ext uri="{FF2B5EF4-FFF2-40B4-BE49-F238E27FC236}">
                <a16:creationId xmlns:a16="http://schemas.microsoft.com/office/drawing/2014/main" id="{DDD7B90F-0664-4FF5-9E29-A2DFFE74C11F}"/>
              </a:ext>
            </a:extLst>
          </p:cNvPr>
          <p:cNvSpPr>
            <a:spLocks noGrp="1"/>
          </p:cNvSpPr>
          <p:nvPr>
            <p:ph sz="quarter" idx="15" hasCustomPrompt="1"/>
          </p:nvPr>
        </p:nvSpPr>
        <p:spPr>
          <a:xfrm>
            <a:off x="695325" y="1628775"/>
            <a:ext cx="10801350" cy="3977941"/>
          </a:xfrm>
        </p:spPr>
        <p:txBody>
          <a:bodyPr>
            <a:noAutofit/>
          </a:bodyPr>
          <a:lstStyle>
            <a:lvl1pPr>
              <a:defRPr/>
            </a:lvl1pPr>
          </a:lstStyle>
          <a:p>
            <a:pPr lvl="0"/>
            <a:r>
              <a:rPr lang="en-US" dirty="0"/>
              <a:t>Click to add chart/table</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8" name="Rectangle 7">
            <a:extLst>
              <a:ext uri="{FF2B5EF4-FFF2-40B4-BE49-F238E27FC236}">
                <a16:creationId xmlns:a16="http://schemas.microsoft.com/office/drawing/2014/main" id="{5514CAEB-51D1-436D-8C0F-749FE43428D1}"/>
              </a:ext>
            </a:extLst>
          </p:cNvPr>
          <p:cNvSpPr/>
          <p:nvPr userDrawn="1"/>
        </p:nvSpPr>
        <p:spPr>
          <a:xfrm>
            <a:off x="334963" y="0"/>
            <a:ext cx="6529300" cy="13106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Rectangle 9">
            <a:extLst>
              <a:ext uri="{FF2B5EF4-FFF2-40B4-BE49-F238E27FC236}">
                <a16:creationId xmlns:a16="http://schemas.microsoft.com/office/drawing/2014/main" id="{51F81B58-24EB-41AB-A8A1-061D8F2CE769}"/>
              </a:ext>
            </a:extLst>
          </p:cNvPr>
          <p:cNvSpPr/>
          <p:nvPr userDrawn="1"/>
        </p:nvSpPr>
        <p:spPr>
          <a:xfrm>
            <a:off x="334962" y="-752"/>
            <a:ext cx="180000" cy="1311268"/>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a:extLst>
              <a:ext uri="{FF2B5EF4-FFF2-40B4-BE49-F238E27FC236}">
                <a16:creationId xmlns:a16="http://schemas.microsoft.com/office/drawing/2014/main" id="{569F5E78-7F5D-4A02-84D0-4347E8270A8C}"/>
              </a:ext>
            </a:extLst>
          </p:cNvPr>
          <p:cNvSpPr>
            <a:spLocks noGrp="1"/>
          </p:cNvSpPr>
          <p:nvPr>
            <p:ph type="title" hasCustomPrompt="1"/>
          </p:nvPr>
        </p:nvSpPr>
        <p:spPr>
          <a:xfrm>
            <a:off x="695325" y="549275"/>
            <a:ext cx="5756846" cy="761366"/>
          </a:xfrm>
        </p:spPr>
        <p:txBody>
          <a:bodyPr/>
          <a:lstStyle>
            <a:lvl1pPr>
              <a:defRPr/>
            </a:lvl1pPr>
          </a:lstStyle>
          <a:p>
            <a:r>
              <a:rPr lang="en-US" dirty="0"/>
              <a:t>Insert short title – chart or table layout</a:t>
            </a:r>
            <a:endParaRPr lang="en-AU" dirty="0"/>
          </a:p>
        </p:txBody>
      </p:sp>
    </p:spTree>
    <p:custDataLst>
      <p:tags r:id="rId1"/>
    </p:custDataLst>
    <p:extLst>
      <p:ext uri="{BB962C8B-B14F-4D97-AF65-F5344CB8AC3E}">
        <p14:creationId xmlns:p14="http://schemas.microsoft.com/office/powerpoint/2010/main" val="1557504232"/>
      </p:ext>
    </p:extLst>
  </p:cSld>
  <p:clrMapOvr>
    <a:masterClrMapping/>
  </p:clrMapOvr>
  <p:extLst>
    <p:ext uri="{DCECCB84-F9BA-43D5-87BE-67443E8EF086}">
      <p15:sldGuideLst xmlns:p15="http://schemas.microsoft.com/office/powerpoint/2012/main">
        <p15:guide id="1" orient="horz" pos="125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number and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5E78-7F5D-4A02-84D0-4347E8270A8C}"/>
              </a:ext>
            </a:extLst>
          </p:cNvPr>
          <p:cNvSpPr>
            <a:spLocks noGrp="1"/>
          </p:cNvSpPr>
          <p:nvPr>
            <p:ph type="title" hasCustomPrompt="1"/>
          </p:nvPr>
        </p:nvSpPr>
        <p:spPr>
          <a:xfrm>
            <a:off x="695325" y="549275"/>
            <a:ext cx="10801350" cy="893026"/>
          </a:xfrm>
        </p:spPr>
        <p:txBody>
          <a:bodyPr/>
          <a:lstStyle>
            <a:lvl1pPr>
              <a:defRPr/>
            </a:lvl1pPr>
          </a:lstStyle>
          <a:p>
            <a:r>
              <a:rPr lang="en-US" dirty="0"/>
              <a:t>Insert title – section number and header slide</a:t>
            </a:r>
            <a:endParaRPr lang="en-AU" dirty="0"/>
          </a:p>
        </p:txBody>
      </p:sp>
      <p:sp>
        <p:nvSpPr>
          <p:cNvPr id="6" name="Slide Number Placeholder 5">
            <a:extLst>
              <a:ext uri="{FF2B5EF4-FFF2-40B4-BE49-F238E27FC236}">
                <a16:creationId xmlns:a16="http://schemas.microsoft.com/office/drawing/2014/main" id="{5C6F6252-25F4-4739-AF24-424AFEB95D45}"/>
              </a:ext>
            </a:extLst>
          </p:cNvPr>
          <p:cNvSpPr>
            <a:spLocks noGrp="1"/>
          </p:cNvSpPr>
          <p:nvPr>
            <p:ph type="sldNum" sz="quarter" idx="12"/>
          </p:nvPr>
        </p:nvSpPr>
        <p:spPr/>
        <p:txBody>
          <a:bodyPr/>
          <a:lstStyle/>
          <a:p>
            <a:fld id="{1E2FE05B-4A3F-4181-99F1-864C7998A1BB}" type="slidenum">
              <a:rPr lang="en-AU" smtClean="0"/>
              <a:t>‹#›</a:t>
            </a:fld>
            <a:endParaRPr lang="en-AU" dirty="0"/>
          </a:p>
        </p:txBody>
      </p:sp>
      <p:sp>
        <p:nvSpPr>
          <p:cNvPr id="9" name="Content Placeholder 8">
            <a:extLst>
              <a:ext uri="{FF2B5EF4-FFF2-40B4-BE49-F238E27FC236}">
                <a16:creationId xmlns:a16="http://schemas.microsoft.com/office/drawing/2014/main" id="{DDD7B90F-0664-4FF5-9E29-A2DFFE74C11F}"/>
              </a:ext>
            </a:extLst>
          </p:cNvPr>
          <p:cNvSpPr>
            <a:spLocks noGrp="1"/>
          </p:cNvSpPr>
          <p:nvPr>
            <p:ph sz="quarter" idx="15"/>
          </p:nvPr>
        </p:nvSpPr>
        <p:spPr>
          <a:xfrm>
            <a:off x="695325" y="1996546"/>
            <a:ext cx="10801350" cy="35981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ext Placeholder 3">
            <a:extLst>
              <a:ext uri="{FF2B5EF4-FFF2-40B4-BE49-F238E27FC236}">
                <a16:creationId xmlns:a16="http://schemas.microsoft.com/office/drawing/2014/main" id="{3BABBC56-2D5C-4312-9EAF-5A2B8E603D7B}"/>
              </a:ext>
            </a:extLst>
          </p:cNvPr>
          <p:cNvSpPr>
            <a:spLocks noGrp="1"/>
          </p:cNvSpPr>
          <p:nvPr>
            <p:ph type="body" sz="quarter" idx="16" hasCustomPrompt="1"/>
          </p:nvPr>
        </p:nvSpPr>
        <p:spPr>
          <a:xfrm>
            <a:off x="695325" y="235373"/>
            <a:ext cx="10801350" cy="169277"/>
          </a:xfrm>
        </p:spPr>
        <p:txBody>
          <a:bodyPr/>
          <a:lstStyle>
            <a:lvl1pPr>
              <a:defRPr sz="1100">
                <a:solidFill>
                  <a:schemeClr val="accent1"/>
                </a:solidFill>
              </a:defRPr>
            </a:lvl1pPr>
          </a:lstStyle>
          <a:p>
            <a:pPr lvl="0"/>
            <a:r>
              <a:rPr lang="en-US" dirty="0"/>
              <a:t>Click to add section header title </a:t>
            </a:r>
          </a:p>
        </p:txBody>
      </p:sp>
      <p:sp>
        <p:nvSpPr>
          <p:cNvPr id="15" name="Text Placeholder 14">
            <a:extLst>
              <a:ext uri="{FF2B5EF4-FFF2-40B4-BE49-F238E27FC236}">
                <a16:creationId xmlns:a16="http://schemas.microsoft.com/office/drawing/2014/main" id="{50521034-5FEA-4D90-868C-88FF96DD157E}"/>
              </a:ext>
            </a:extLst>
          </p:cNvPr>
          <p:cNvSpPr>
            <a:spLocks noGrp="1"/>
          </p:cNvSpPr>
          <p:nvPr>
            <p:ph type="body" sz="quarter" idx="17" hasCustomPrompt="1"/>
          </p:nvPr>
        </p:nvSpPr>
        <p:spPr>
          <a:xfrm>
            <a:off x="330730" y="234839"/>
            <a:ext cx="329670" cy="147370"/>
          </a:xfrm>
        </p:spPr>
        <p:txBody>
          <a:bodyPr/>
          <a:lstStyle>
            <a:lvl1pPr>
              <a:defRPr sz="1100">
                <a:solidFill>
                  <a:schemeClr val="tx2"/>
                </a:solidFill>
              </a:defRPr>
            </a:lvl1pPr>
          </a:lstStyle>
          <a:p>
            <a:pPr lvl="0"/>
            <a:r>
              <a:rPr lang="en-AU" dirty="0"/>
              <a:t>(#)</a:t>
            </a:r>
          </a:p>
        </p:txBody>
      </p:sp>
      <p:sp>
        <p:nvSpPr>
          <p:cNvPr id="19" name="Text Placeholder 18">
            <a:extLst>
              <a:ext uri="{FF2B5EF4-FFF2-40B4-BE49-F238E27FC236}">
                <a16:creationId xmlns:a16="http://schemas.microsoft.com/office/drawing/2014/main" id="{F2D65671-AC52-4859-B1EF-06630AE1B2C5}"/>
              </a:ext>
            </a:extLst>
          </p:cNvPr>
          <p:cNvSpPr>
            <a:spLocks noGrp="1"/>
          </p:cNvSpPr>
          <p:nvPr>
            <p:ph type="body" sz="quarter" idx="19" hasCustomPrompt="1"/>
          </p:nvPr>
        </p:nvSpPr>
        <p:spPr>
          <a:xfrm>
            <a:off x="695325" y="1628775"/>
            <a:ext cx="10801350" cy="246221"/>
          </a:xfrm>
        </p:spPr>
        <p:txBody>
          <a:bodyPr/>
          <a:lstStyle>
            <a:lvl1pPr>
              <a:defRPr sz="1600">
                <a:solidFill>
                  <a:schemeClr val="accent1"/>
                </a:solidFill>
              </a:defRPr>
            </a:lvl1pPr>
          </a:lstStyle>
          <a:p>
            <a:pPr lvl="0"/>
            <a:r>
              <a:rPr lang="en-US" dirty="0"/>
              <a:t>Insert title</a:t>
            </a:r>
          </a:p>
        </p:txBody>
      </p:sp>
    </p:spTree>
    <p:custDataLst>
      <p:tags r:id="rId1"/>
    </p:custDataLst>
    <p:extLst>
      <p:ext uri="{BB962C8B-B14F-4D97-AF65-F5344CB8AC3E}">
        <p14:creationId xmlns:p14="http://schemas.microsoft.com/office/powerpoint/2010/main" val="3285491109"/>
      </p:ext>
    </p:extLst>
  </p:cSld>
  <p:clrMapOvr>
    <a:masterClrMapping/>
  </p:clrMapOvr>
  <p:extLst>
    <p:ext uri="{DCECCB84-F9BA-43D5-87BE-67443E8EF086}">
      <p15:sldGuideLst xmlns:p15="http://schemas.microsoft.com/office/powerpoint/2012/main">
        <p15:guide id="1" orient="horz" pos="136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5E78-7F5D-4A02-84D0-4347E8270A8C}"/>
              </a:ext>
            </a:extLst>
          </p:cNvPr>
          <p:cNvSpPr>
            <a:spLocks noGrp="1"/>
          </p:cNvSpPr>
          <p:nvPr>
            <p:ph type="title" hasCustomPrompt="1"/>
          </p:nvPr>
        </p:nvSpPr>
        <p:spPr>
          <a:xfrm>
            <a:off x="695325" y="549275"/>
            <a:ext cx="10801350" cy="382058"/>
          </a:xfrm>
        </p:spPr>
        <p:txBody>
          <a:bodyPr/>
          <a:lstStyle>
            <a:lvl1pPr>
              <a:defRPr/>
            </a:lvl1pPr>
          </a:lstStyle>
          <a:p>
            <a:r>
              <a:rPr lang="en-US" dirty="0"/>
              <a:t>Insert title</a:t>
            </a:r>
            <a:endParaRPr lang="en-AU" dirty="0"/>
          </a:p>
        </p:txBody>
      </p:sp>
      <p:sp>
        <p:nvSpPr>
          <p:cNvPr id="6" name="Slide Number Placeholder 5">
            <a:extLst>
              <a:ext uri="{FF2B5EF4-FFF2-40B4-BE49-F238E27FC236}">
                <a16:creationId xmlns:a16="http://schemas.microsoft.com/office/drawing/2014/main" id="{5C6F6252-25F4-4739-AF24-424AFEB95D45}"/>
              </a:ext>
            </a:extLst>
          </p:cNvPr>
          <p:cNvSpPr>
            <a:spLocks noGrp="1"/>
          </p:cNvSpPr>
          <p:nvPr>
            <p:ph type="sldNum" sz="quarter" idx="12"/>
          </p:nvPr>
        </p:nvSpPr>
        <p:spPr/>
        <p:txBody>
          <a:bodyPr/>
          <a:lstStyle/>
          <a:p>
            <a:fld id="{1E2FE05B-4A3F-4181-99F1-864C7998A1BB}" type="slidenum">
              <a:rPr lang="en-AU" smtClean="0"/>
              <a:t>‹#›</a:t>
            </a:fld>
            <a:endParaRPr lang="en-AU" dirty="0"/>
          </a:p>
        </p:txBody>
      </p:sp>
      <p:sp>
        <p:nvSpPr>
          <p:cNvPr id="9" name="Content Placeholder 8">
            <a:extLst>
              <a:ext uri="{FF2B5EF4-FFF2-40B4-BE49-F238E27FC236}">
                <a16:creationId xmlns:a16="http://schemas.microsoft.com/office/drawing/2014/main" id="{DDD7B90F-0664-4FF5-9E29-A2DFFE74C11F}"/>
              </a:ext>
            </a:extLst>
          </p:cNvPr>
          <p:cNvSpPr>
            <a:spLocks noGrp="1"/>
          </p:cNvSpPr>
          <p:nvPr>
            <p:ph sz="quarter" idx="15"/>
          </p:nvPr>
        </p:nvSpPr>
        <p:spPr>
          <a:xfrm>
            <a:off x="695325" y="1996546"/>
            <a:ext cx="10801350" cy="36101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7" name="Text Placeholder 16">
            <a:extLst>
              <a:ext uri="{FF2B5EF4-FFF2-40B4-BE49-F238E27FC236}">
                <a16:creationId xmlns:a16="http://schemas.microsoft.com/office/drawing/2014/main" id="{F870B563-D7F6-4C74-93A6-2FEE2B5CBD29}"/>
              </a:ext>
            </a:extLst>
          </p:cNvPr>
          <p:cNvSpPr>
            <a:spLocks noGrp="1"/>
          </p:cNvSpPr>
          <p:nvPr>
            <p:ph type="body" sz="quarter" idx="18" hasCustomPrompt="1"/>
          </p:nvPr>
        </p:nvSpPr>
        <p:spPr>
          <a:xfrm>
            <a:off x="695325" y="1089024"/>
            <a:ext cx="10801350" cy="338554"/>
          </a:xfrm>
        </p:spPr>
        <p:txBody>
          <a:bodyPr/>
          <a:lstStyle>
            <a:lvl1pPr>
              <a:defRPr sz="2200">
                <a:solidFill>
                  <a:schemeClr val="accent1"/>
                </a:solidFill>
              </a:defRPr>
            </a:lvl1pPr>
          </a:lstStyle>
          <a:p>
            <a:pPr lvl="0"/>
            <a:r>
              <a:rPr lang="en-US" dirty="0"/>
              <a:t>Insert subheading</a:t>
            </a:r>
            <a:endParaRPr lang="en-AU" dirty="0"/>
          </a:p>
        </p:txBody>
      </p:sp>
      <p:sp>
        <p:nvSpPr>
          <p:cNvPr id="19" name="Text Placeholder 18">
            <a:extLst>
              <a:ext uri="{FF2B5EF4-FFF2-40B4-BE49-F238E27FC236}">
                <a16:creationId xmlns:a16="http://schemas.microsoft.com/office/drawing/2014/main" id="{F2D65671-AC52-4859-B1EF-06630AE1B2C5}"/>
              </a:ext>
            </a:extLst>
          </p:cNvPr>
          <p:cNvSpPr>
            <a:spLocks noGrp="1"/>
          </p:cNvSpPr>
          <p:nvPr>
            <p:ph type="body" sz="quarter" idx="19" hasCustomPrompt="1"/>
          </p:nvPr>
        </p:nvSpPr>
        <p:spPr>
          <a:xfrm>
            <a:off x="695325" y="1628775"/>
            <a:ext cx="10801350" cy="246221"/>
          </a:xfrm>
        </p:spPr>
        <p:txBody>
          <a:bodyPr/>
          <a:lstStyle>
            <a:lvl1pPr>
              <a:defRPr sz="1600">
                <a:solidFill>
                  <a:schemeClr val="accent1"/>
                </a:solidFill>
              </a:defRPr>
            </a:lvl1pPr>
          </a:lstStyle>
          <a:p>
            <a:pPr lvl="0"/>
            <a:r>
              <a:rPr lang="en-US" dirty="0"/>
              <a:t>Insert title</a:t>
            </a:r>
          </a:p>
        </p:txBody>
      </p:sp>
    </p:spTree>
    <p:custDataLst>
      <p:tags r:id="rId1"/>
    </p:custDataLst>
    <p:extLst>
      <p:ext uri="{BB962C8B-B14F-4D97-AF65-F5344CB8AC3E}">
        <p14:creationId xmlns:p14="http://schemas.microsoft.com/office/powerpoint/2010/main" val="3945054972"/>
      </p:ext>
    </p:extLst>
  </p:cSld>
  <p:clrMapOvr>
    <a:masterClrMapping/>
  </p:clrMapOvr>
  <p:extLst>
    <p:ext uri="{DCECCB84-F9BA-43D5-87BE-67443E8EF086}">
      <p15:sldGuideLst xmlns:p15="http://schemas.microsoft.com/office/powerpoint/2012/main">
        <p15:guide id="1" orient="horz" pos="136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 with panel">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C84F331-F4C9-4FF7-9E38-9EAB610AFE45}"/>
              </a:ext>
            </a:extLst>
          </p:cNvPr>
          <p:cNvSpPr/>
          <p:nvPr userDrawn="1"/>
        </p:nvSpPr>
        <p:spPr>
          <a:xfrm>
            <a:off x="6096000" y="1632188"/>
            <a:ext cx="5761038" cy="39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51F81B58-24EB-41AB-A8A1-061D8F2CE769}"/>
              </a:ext>
            </a:extLst>
          </p:cNvPr>
          <p:cNvSpPr/>
          <p:nvPr userDrawn="1"/>
        </p:nvSpPr>
        <p:spPr>
          <a:xfrm>
            <a:off x="6096000" y="1632188"/>
            <a:ext cx="179511" cy="3960000"/>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 name="Slide Number Placeholder 3">
            <a:extLst>
              <a:ext uri="{FF2B5EF4-FFF2-40B4-BE49-F238E27FC236}">
                <a16:creationId xmlns:a16="http://schemas.microsoft.com/office/drawing/2014/main" id="{9E189D32-D461-4659-A5E9-DF14ED473412}"/>
              </a:ext>
            </a:extLst>
          </p:cNvPr>
          <p:cNvSpPr>
            <a:spLocks noGrp="1"/>
          </p:cNvSpPr>
          <p:nvPr>
            <p:ph type="sldNum" sz="quarter" idx="11"/>
          </p:nvPr>
        </p:nvSpPr>
        <p:spPr/>
        <p:txBody>
          <a:bodyPr/>
          <a:lstStyle/>
          <a:p>
            <a:fld id="{1E2FE05B-4A3F-4181-99F1-864C7998A1BB}" type="slidenum">
              <a:rPr lang="en-AU" smtClean="0"/>
              <a:pPr/>
              <a:t>‹#›</a:t>
            </a:fld>
            <a:endParaRPr lang="en-AU" dirty="0"/>
          </a:p>
        </p:txBody>
      </p:sp>
      <p:sp>
        <p:nvSpPr>
          <p:cNvPr id="12" name="Title 1">
            <a:extLst>
              <a:ext uri="{FF2B5EF4-FFF2-40B4-BE49-F238E27FC236}">
                <a16:creationId xmlns:a16="http://schemas.microsoft.com/office/drawing/2014/main" id="{489A138F-A316-467C-94B7-1FE4B3AE9AD8}"/>
              </a:ext>
            </a:extLst>
          </p:cNvPr>
          <p:cNvSpPr>
            <a:spLocks noGrp="1"/>
          </p:cNvSpPr>
          <p:nvPr>
            <p:ph type="title" hasCustomPrompt="1"/>
          </p:nvPr>
        </p:nvSpPr>
        <p:spPr>
          <a:xfrm>
            <a:off x="695325" y="549275"/>
            <a:ext cx="10801350" cy="761366"/>
          </a:xfrm>
        </p:spPr>
        <p:txBody>
          <a:bodyPr/>
          <a:lstStyle>
            <a:lvl1pPr>
              <a:defRPr/>
            </a:lvl1pPr>
          </a:lstStyle>
          <a:p>
            <a:r>
              <a:rPr lang="en-US" dirty="0"/>
              <a:t>Insert title – 2 column content</a:t>
            </a:r>
            <a:endParaRPr lang="en-AU" dirty="0"/>
          </a:p>
        </p:txBody>
      </p:sp>
      <p:sp>
        <p:nvSpPr>
          <p:cNvPr id="15" name="Text Placeholder 3">
            <a:extLst>
              <a:ext uri="{FF2B5EF4-FFF2-40B4-BE49-F238E27FC236}">
                <a16:creationId xmlns:a16="http://schemas.microsoft.com/office/drawing/2014/main" id="{CF492010-4949-4F6D-8161-F1AA7D696C79}"/>
              </a:ext>
            </a:extLst>
          </p:cNvPr>
          <p:cNvSpPr>
            <a:spLocks noGrp="1"/>
          </p:cNvSpPr>
          <p:nvPr>
            <p:ph type="body" sz="quarter" idx="17" hasCustomPrompt="1"/>
          </p:nvPr>
        </p:nvSpPr>
        <p:spPr>
          <a:xfrm>
            <a:off x="695325" y="1767813"/>
            <a:ext cx="5027613" cy="246221"/>
          </a:xfrm>
        </p:spPr>
        <p:txBody>
          <a:bodyPr/>
          <a:lstStyle>
            <a:lvl1pPr>
              <a:defRPr sz="1600">
                <a:solidFill>
                  <a:schemeClr val="accent1"/>
                </a:solidFill>
              </a:defRPr>
            </a:lvl1pPr>
          </a:lstStyle>
          <a:p>
            <a:pPr lvl="0"/>
            <a:r>
              <a:rPr lang="en-US" dirty="0"/>
              <a:t>Insert title</a:t>
            </a:r>
          </a:p>
        </p:txBody>
      </p:sp>
      <p:sp>
        <p:nvSpPr>
          <p:cNvPr id="16" name="Text Placeholder 3">
            <a:extLst>
              <a:ext uri="{FF2B5EF4-FFF2-40B4-BE49-F238E27FC236}">
                <a16:creationId xmlns:a16="http://schemas.microsoft.com/office/drawing/2014/main" id="{AC74C57C-0F26-4C7C-9548-81335E5C4DA6}"/>
              </a:ext>
            </a:extLst>
          </p:cNvPr>
          <p:cNvSpPr>
            <a:spLocks noGrp="1"/>
          </p:cNvSpPr>
          <p:nvPr>
            <p:ph type="body" sz="quarter" idx="18" hasCustomPrompt="1"/>
          </p:nvPr>
        </p:nvSpPr>
        <p:spPr>
          <a:xfrm>
            <a:off x="6469061" y="1767813"/>
            <a:ext cx="5027613" cy="246221"/>
          </a:xfrm>
        </p:spPr>
        <p:txBody>
          <a:bodyPr/>
          <a:lstStyle>
            <a:lvl1pPr>
              <a:defRPr sz="1600">
                <a:solidFill>
                  <a:schemeClr val="accent1"/>
                </a:solidFill>
              </a:defRPr>
            </a:lvl1pPr>
          </a:lstStyle>
          <a:p>
            <a:pPr lvl="0"/>
            <a:r>
              <a:rPr lang="en-US" dirty="0"/>
              <a:t>Insert title</a:t>
            </a:r>
          </a:p>
        </p:txBody>
      </p:sp>
      <p:sp>
        <p:nvSpPr>
          <p:cNvPr id="3" name="Text Placeholder 2">
            <a:extLst>
              <a:ext uri="{FF2B5EF4-FFF2-40B4-BE49-F238E27FC236}">
                <a16:creationId xmlns:a16="http://schemas.microsoft.com/office/drawing/2014/main" id="{B86F342F-511E-42CA-BAC1-CF8715B26029}"/>
              </a:ext>
            </a:extLst>
          </p:cNvPr>
          <p:cNvSpPr>
            <a:spLocks noGrp="1"/>
          </p:cNvSpPr>
          <p:nvPr>
            <p:ph type="body" sz="quarter" idx="19" hasCustomPrompt="1"/>
          </p:nvPr>
        </p:nvSpPr>
        <p:spPr>
          <a:xfrm>
            <a:off x="701675" y="2128176"/>
            <a:ext cx="5027613" cy="1364072"/>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8" name="Text Placeholder 7">
            <a:extLst>
              <a:ext uri="{FF2B5EF4-FFF2-40B4-BE49-F238E27FC236}">
                <a16:creationId xmlns:a16="http://schemas.microsoft.com/office/drawing/2014/main" id="{A8910507-2CB4-4A05-AC5B-C3FB8AE39C28}"/>
              </a:ext>
            </a:extLst>
          </p:cNvPr>
          <p:cNvSpPr>
            <a:spLocks noGrp="1"/>
          </p:cNvSpPr>
          <p:nvPr>
            <p:ph type="body" sz="quarter" idx="20" hasCustomPrompt="1"/>
          </p:nvPr>
        </p:nvSpPr>
        <p:spPr>
          <a:xfrm>
            <a:off x="6515100" y="2128176"/>
            <a:ext cx="4981574" cy="127676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custDataLst>
      <p:tags r:id="rId1"/>
    </p:custDataLst>
    <p:extLst>
      <p:ext uri="{BB962C8B-B14F-4D97-AF65-F5344CB8AC3E}">
        <p14:creationId xmlns:p14="http://schemas.microsoft.com/office/powerpoint/2010/main" val="3178459068"/>
      </p:ext>
    </p:extLst>
  </p:cSld>
  <p:clrMapOvr>
    <a:masterClrMapping/>
  </p:clrMapOvr>
  <p:extLst>
    <p:ext uri="{DCECCB84-F9BA-43D5-87BE-67443E8EF086}">
      <p15:sldGuideLst xmlns:p15="http://schemas.microsoft.com/office/powerpoint/2012/main">
        <p15:guide id="1" orient="horz" pos="125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189D32-D461-4659-A5E9-DF14ED473412}"/>
              </a:ext>
            </a:extLst>
          </p:cNvPr>
          <p:cNvSpPr>
            <a:spLocks noGrp="1"/>
          </p:cNvSpPr>
          <p:nvPr>
            <p:ph type="sldNum" sz="quarter" idx="11"/>
          </p:nvPr>
        </p:nvSpPr>
        <p:spPr/>
        <p:txBody>
          <a:bodyPr/>
          <a:lstStyle/>
          <a:p>
            <a:fld id="{1E2FE05B-4A3F-4181-99F1-864C7998A1BB}" type="slidenum">
              <a:rPr lang="en-AU" smtClean="0"/>
              <a:pPr/>
              <a:t>‹#›</a:t>
            </a:fld>
            <a:endParaRPr lang="en-AU" dirty="0"/>
          </a:p>
        </p:txBody>
      </p:sp>
      <p:sp>
        <p:nvSpPr>
          <p:cNvPr id="12" name="Title 1">
            <a:extLst>
              <a:ext uri="{FF2B5EF4-FFF2-40B4-BE49-F238E27FC236}">
                <a16:creationId xmlns:a16="http://schemas.microsoft.com/office/drawing/2014/main" id="{489A138F-A316-467C-94B7-1FE4B3AE9AD8}"/>
              </a:ext>
            </a:extLst>
          </p:cNvPr>
          <p:cNvSpPr>
            <a:spLocks noGrp="1"/>
          </p:cNvSpPr>
          <p:nvPr>
            <p:ph type="title" hasCustomPrompt="1"/>
          </p:nvPr>
        </p:nvSpPr>
        <p:spPr>
          <a:xfrm>
            <a:off x="695325" y="549275"/>
            <a:ext cx="10801350" cy="761366"/>
          </a:xfrm>
        </p:spPr>
        <p:txBody>
          <a:bodyPr/>
          <a:lstStyle>
            <a:lvl1pPr>
              <a:defRPr/>
            </a:lvl1pPr>
          </a:lstStyle>
          <a:p>
            <a:r>
              <a:rPr lang="en-US" dirty="0"/>
              <a:t>Insert title – 2 column content</a:t>
            </a:r>
            <a:endParaRPr lang="en-AU" dirty="0"/>
          </a:p>
        </p:txBody>
      </p:sp>
      <p:sp>
        <p:nvSpPr>
          <p:cNvPr id="15" name="Text Placeholder 3">
            <a:extLst>
              <a:ext uri="{FF2B5EF4-FFF2-40B4-BE49-F238E27FC236}">
                <a16:creationId xmlns:a16="http://schemas.microsoft.com/office/drawing/2014/main" id="{CF492010-4949-4F6D-8161-F1AA7D696C79}"/>
              </a:ext>
            </a:extLst>
          </p:cNvPr>
          <p:cNvSpPr>
            <a:spLocks noGrp="1"/>
          </p:cNvSpPr>
          <p:nvPr>
            <p:ph type="body" sz="quarter" idx="17" hasCustomPrompt="1"/>
          </p:nvPr>
        </p:nvSpPr>
        <p:spPr>
          <a:xfrm>
            <a:off x="695325" y="1767813"/>
            <a:ext cx="5027613" cy="246221"/>
          </a:xfrm>
        </p:spPr>
        <p:txBody>
          <a:bodyPr/>
          <a:lstStyle>
            <a:lvl1pPr>
              <a:defRPr sz="1600">
                <a:solidFill>
                  <a:schemeClr val="accent1"/>
                </a:solidFill>
              </a:defRPr>
            </a:lvl1pPr>
          </a:lstStyle>
          <a:p>
            <a:pPr lvl="0"/>
            <a:r>
              <a:rPr lang="en-US" dirty="0"/>
              <a:t>Insert title</a:t>
            </a:r>
          </a:p>
        </p:txBody>
      </p:sp>
      <p:sp>
        <p:nvSpPr>
          <p:cNvPr id="16" name="Text Placeholder 3">
            <a:extLst>
              <a:ext uri="{FF2B5EF4-FFF2-40B4-BE49-F238E27FC236}">
                <a16:creationId xmlns:a16="http://schemas.microsoft.com/office/drawing/2014/main" id="{AC74C57C-0F26-4C7C-9548-81335E5C4DA6}"/>
              </a:ext>
            </a:extLst>
          </p:cNvPr>
          <p:cNvSpPr>
            <a:spLocks noGrp="1"/>
          </p:cNvSpPr>
          <p:nvPr>
            <p:ph type="body" sz="quarter" idx="18" hasCustomPrompt="1"/>
          </p:nvPr>
        </p:nvSpPr>
        <p:spPr>
          <a:xfrm>
            <a:off x="6469061" y="1767813"/>
            <a:ext cx="5027613" cy="246221"/>
          </a:xfrm>
        </p:spPr>
        <p:txBody>
          <a:bodyPr/>
          <a:lstStyle>
            <a:lvl1pPr>
              <a:defRPr sz="1600">
                <a:solidFill>
                  <a:schemeClr val="accent1"/>
                </a:solidFill>
              </a:defRPr>
            </a:lvl1pPr>
          </a:lstStyle>
          <a:p>
            <a:pPr lvl="0"/>
            <a:r>
              <a:rPr lang="en-US" dirty="0"/>
              <a:t>Insert title</a:t>
            </a:r>
          </a:p>
        </p:txBody>
      </p:sp>
      <p:sp>
        <p:nvSpPr>
          <p:cNvPr id="3" name="Text Placeholder 2">
            <a:extLst>
              <a:ext uri="{FF2B5EF4-FFF2-40B4-BE49-F238E27FC236}">
                <a16:creationId xmlns:a16="http://schemas.microsoft.com/office/drawing/2014/main" id="{B86F342F-511E-42CA-BAC1-CF8715B26029}"/>
              </a:ext>
            </a:extLst>
          </p:cNvPr>
          <p:cNvSpPr>
            <a:spLocks noGrp="1"/>
          </p:cNvSpPr>
          <p:nvPr>
            <p:ph type="body" sz="quarter" idx="19" hasCustomPrompt="1"/>
          </p:nvPr>
        </p:nvSpPr>
        <p:spPr>
          <a:xfrm>
            <a:off x="701675" y="2128176"/>
            <a:ext cx="5027613" cy="1364072"/>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8" name="Text Placeholder 7">
            <a:extLst>
              <a:ext uri="{FF2B5EF4-FFF2-40B4-BE49-F238E27FC236}">
                <a16:creationId xmlns:a16="http://schemas.microsoft.com/office/drawing/2014/main" id="{A8910507-2CB4-4A05-AC5B-C3FB8AE39C28}"/>
              </a:ext>
            </a:extLst>
          </p:cNvPr>
          <p:cNvSpPr>
            <a:spLocks noGrp="1"/>
          </p:cNvSpPr>
          <p:nvPr>
            <p:ph type="body" sz="quarter" idx="20" hasCustomPrompt="1"/>
          </p:nvPr>
        </p:nvSpPr>
        <p:spPr>
          <a:xfrm>
            <a:off x="6515100" y="2128176"/>
            <a:ext cx="4981574" cy="127676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custDataLst>
      <p:tags r:id="rId1"/>
    </p:custDataLst>
    <p:extLst>
      <p:ext uri="{BB962C8B-B14F-4D97-AF65-F5344CB8AC3E}">
        <p14:creationId xmlns:p14="http://schemas.microsoft.com/office/powerpoint/2010/main" val="475225632"/>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_ content + table/char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C84F331-F4C9-4FF7-9E38-9EAB610AFE45}"/>
              </a:ext>
            </a:extLst>
          </p:cNvPr>
          <p:cNvSpPr/>
          <p:nvPr userDrawn="1"/>
        </p:nvSpPr>
        <p:spPr>
          <a:xfrm>
            <a:off x="0" y="1646143"/>
            <a:ext cx="5632937" cy="41228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51F81B58-24EB-41AB-A8A1-061D8F2CE769}"/>
              </a:ext>
            </a:extLst>
          </p:cNvPr>
          <p:cNvSpPr/>
          <p:nvPr userDrawn="1"/>
        </p:nvSpPr>
        <p:spPr>
          <a:xfrm>
            <a:off x="5632938" y="1652408"/>
            <a:ext cx="180000" cy="4122000"/>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 name="Slide Number Placeholder 3">
            <a:extLst>
              <a:ext uri="{FF2B5EF4-FFF2-40B4-BE49-F238E27FC236}">
                <a16:creationId xmlns:a16="http://schemas.microsoft.com/office/drawing/2014/main" id="{9E189D32-D461-4659-A5E9-DF14ED473412}"/>
              </a:ext>
            </a:extLst>
          </p:cNvPr>
          <p:cNvSpPr>
            <a:spLocks noGrp="1"/>
          </p:cNvSpPr>
          <p:nvPr>
            <p:ph type="sldNum" sz="quarter" idx="11"/>
          </p:nvPr>
        </p:nvSpPr>
        <p:spPr/>
        <p:txBody>
          <a:bodyPr/>
          <a:lstStyle/>
          <a:p>
            <a:fld id="{1E2FE05B-4A3F-4181-99F1-864C7998A1BB}" type="slidenum">
              <a:rPr lang="en-AU" smtClean="0"/>
              <a:pPr/>
              <a:t>‹#›</a:t>
            </a:fld>
            <a:endParaRPr lang="en-AU" dirty="0"/>
          </a:p>
        </p:txBody>
      </p:sp>
      <p:sp>
        <p:nvSpPr>
          <p:cNvPr id="10" name="Content Placeholder 9">
            <a:extLst>
              <a:ext uri="{FF2B5EF4-FFF2-40B4-BE49-F238E27FC236}">
                <a16:creationId xmlns:a16="http://schemas.microsoft.com/office/drawing/2014/main" id="{F355A34D-1E6E-4E9F-B2FB-84AE9D5B6ADF}"/>
              </a:ext>
            </a:extLst>
          </p:cNvPr>
          <p:cNvSpPr>
            <a:spLocks noGrp="1"/>
          </p:cNvSpPr>
          <p:nvPr>
            <p:ph sz="quarter" idx="16"/>
          </p:nvPr>
        </p:nvSpPr>
        <p:spPr>
          <a:xfrm>
            <a:off x="6469062" y="1993173"/>
            <a:ext cx="5027613" cy="36129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itle 1">
            <a:extLst>
              <a:ext uri="{FF2B5EF4-FFF2-40B4-BE49-F238E27FC236}">
                <a16:creationId xmlns:a16="http://schemas.microsoft.com/office/drawing/2014/main" id="{489A138F-A316-467C-94B7-1FE4B3AE9AD8}"/>
              </a:ext>
            </a:extLst>
          </p:cNvPr>
          <p:cNvSpPr>
            <a:spLocks noGrp="1"/>
          </p:cNvSpPr>
          <p:nvPr>
            <p:ph type="title" hasCustomPrompt="1"/>
          </p:nvPr>
        </p:nvSpPr>
        <p:spPr>
          <a:xfrm>
            <a:off x="695325" y="549275"/>
            <a:ext cx="10801350" cy="761366"/>
          </a:xfrm>
        </p:spPr>
        <p:txBody>
          <a:bodyPr/>
          <a:lstStyle>
            <a:lvl1pPr>
              <a:defRPr/>
            </a:lvl1pPr>
          </a:lstStyle>
          <a:p>
            <a:r>
              <a:rPr lang="en-US" dirty="0"/>
              <a:t>Insert title – 2 column content + table/chart</a:t>
            </a:r>
            <a:endParaRPr lang="en-AU" dirty="0"/>
          </a:p>
        </p:txBody>
      </p:sp>
      <p:sp>
        <p:nvSpPr>
          <p:cNvPr id="15" name="Text Placeholder 3">
            <a:extLst>
              <a:ext uri="{FF2B5EF4-FFF2-40B4-BE49-F238E27FC236}">
                <a16:creationId xmlns:a16="http://schemas.microsoft.com/office/drawing/2014/main" id="{CF492010-4949-4F6D-8161-F1AA7D696C79}"/>
              </a:ext>
            </a:extLst>
          </p:cNvPr>
          <p:cNvSpPr>
            <a:spLocks noGrp="1"/>
          </p:cNvSpPr>
          <p:nvPr>
            <p:ph type="body" sz="quarter" idx="17" hasCustomPrompt="1"/>
          </p:nvPr>
        </p:nvSpPr>
        <p:spPr>
          <a:xfrm>
            <a:off x="695325" y="1803400"/>
            <a:ext cx="4670759" cy="246221"/>
          </a:xfrm>
        </p:spPr>
        <p:txBody>
          <a:bodyPr/>
          <a:lstStyle>
            <a:lvl1pPr>
              <a:defRPr sz="1600">
                <a:solidFill>
                  <a:schemeClr val="accent1"/>
                </a:solidFill>
              </a:defRPr>
            </a:lvl1pPr>
          </a:lstStyle>
          <a:p>
            <a:pPr lvl="0"/>
            <a:r>
              <a:rPr lang="en-US" dirty="0"/>
              <a:t>Insert heading for text – CFS blue</a:t>
            </a:r>
          </a:p>
        </p:txBody>
      </p:sp>
      <p:sp>
        <p:nvSpPr>
          <p:cNvPr id="9" name="Text Placeholder 3">
            <a:extLst>
              <a:ext uri="{FF2B5EF4-FFF2-40B4-BE49-F238E27FC236}">
                <a16:creationId xmlns:a16="http://schemas.microsoft.com/office/drawing/2014/main" id="{509B62EB-16A7-4068-B240-1E0AD45290B9}"/>
              </a:ext>
            </a:extLst>
          </p:cNvPr>
          <p:cNvSpPr>
            <a:spLocks noGrp="1"/>
          </p:cNvSpPr>
          <p:nvPr>
            <p:ph type="body" sz="quarter" idx="18" hasCustomPrompt="1"/>
          </p:nvPr>
        </p:nvSpPr>
        <p:spPr>
          <a:xfrm>
            <a:off x="6469062" y="1628775"/>
            <a:ext cx="5027613" cy="246221"/>
          </a:xfrm>
        </p:spPr>
        <p:txBody>
          <a:bodyPr/>
          <a:lstStyle>
            <a:lvl1pPr>
              <a:defRPr sz="1600">
                <a:solidFill>
                  <a:schemeClr val="tx1"/>
                </a:solidFill>
              </a:defRPr>
            </a:lvl1pPr>
          </a:lstStyle>
          <a:p>
            <a:pPr lvl="0"/>
            <a:r>
              <a:rPr lang="en-US" dirty="0"/>
              <a:t>Insert heading for table/chart – black </a:t>
            </a:r>
          </a:p>
        </p:txBody>
      </p:sp>
      <p:sp>
        <p:nvSpPr>
          <p:cNvPr id="3" name="Text Placeholder 2">
            <a:extLst>
              <a:ext uri="{FF2B5EF4-FFF2-40B4-BE49-F238E27FC236}">
                <a16:creationId xmlns:a16="http://schemas.microsoft.com/office/drawing/2014/main" id="{7526C814-DF6C-4A97-B342-691B6ECB7660}"/>
              </a:ext>
            </a:extLst>
          </p:cNvPr>
          <p:cNvSpPr>
            <a:spLocks noGrp="1"/>
          </p:cNvSpPr>
          <p:nvPr>
            <p:ph type="body" sz="quarter" idx="19" hasCustomPrompt="1"/>
          </p:nvPr>
        </p:nvSpPr>
        <p:spPr>
          <a:xfrm>
            <a:off x="695325" y="2168525"/>
            <a:ext cx="4670759" cy="1276760"/>
          </a:xfrm>
        </p:spPr>
        <p:txBody>
          <a:bodyPr/>
          <a:lstStyle>
            <a:lvl1pPr>
              <a:defRPr/>
            </a:lvl1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custDataLst>
      <p:tags r:id="rId1"/>
    </p:custDataLst>
    <p:extLst>
      <p:ext uri="{BB962C8B-B14F-4D97-AF65-F5344CB8AC3E}">
        <p14:creationId xmlns:p14="http://schemas.microsoft.com/office/powerpoint/2010/main" val="3643685102"/>
      </p:ext>
    </p:extLst>
  </p:cSld>
  <p:clrMapOvr>
    <a:masterClrMapping/>
  </p:clrMapOvr>
  <p:extLst>
    <p:ext uri="{DCECCB84-F9BA-43D5-87BE-67443E8EF086}">
      <p15:sldGuideLst xmlns:p15="http://schemas.microsoft.com/office/powerpoint/2012/main">
        <p15:guide id="1" orient="horz" pos="1253" userDrawn="1">
          <p15:clr>
            <a:srgbClr val="FBAE40"/>
          </p15:clr>
        </p15:guide>
        <p15:guide id="2" orient="horz" pos="136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_ table/chart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514CAEB-51D1-436D-8C0F-749FE43428D1}"/>
              </a:ext>
            </a:extLst>
          </p:cNvPr>
          <p:cNvSpPr/>
          <p:nvPr userDrawn="1"/>
        </p:nvSpPr>
        <p:spPr>
          <a:xfrm>
            <a:off x="334962" y="0"/>
            <a:ext cx="11522075" cy="13106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Rectangle 12">
            <a:extLst>
              <a:ext uri="{FF2B5EF4-FFF2-40B4-BE49-F238E27FC236}">
                <a16:creationId xmlns:a16="http://schemas.microsoft.com/office/drawing/2014/main" id="{51F81B58-24EB-41AB-A8A1-061D8F2CE769}"/>
              </a:ext>
            </a:extLst>
          </p:cNvPr>
          <p:cNvSpPr/>
          <p:nvPr userDrawn="1"/>
        </p:nvSpPr>
        <p:spPr>
          <a:xfrm>
            <a:off x="334962" y="-752"/>
            <a:ext cx="180000" cy="1311268"/>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 name="Slide Number Placeholder 3">
            <a:extLst>
              <a:ext uri="{FF2B5EF4-FFF2-40B4-BE49-F238E27FC236}">
                <a16:creationId xmlns:a16="http://schemas.microsoft.com/office/drawing/2014/main" id="{9E189D32-D461-4659-A5E9-DF14ED473412}"/>
              </a:ext>
            </a:extLst>
          </p:cNvPr>
          <p:cNvSpPr>
            <a:spLocks noGrp="1"/>
          </p:cNvSpPr>
          <p:nvPr>
            <p:ph type="sldNum" sz="quarter" idx="11"/>
          </p:nvPr>
        </p:nvSpPr>
        <p:spPr/>
        <p:txBody>
          <a:bodyPr/>
          <a:lstStyle/>
          <a:p>
            <a:fld id="{1E2FE05B-4A3F-4181-99F1-864C7998A1BB}" type="slidenum">
              <a:rPr lang="en-AU" smtClean="0"/>
              <a:pPr/>
              <a:t>‹#›</a:t>
            </a:fld>
            <a:endParaRPr lang="en-AU" dirty="0"/>
          </a:p>
        </p:txBody>
      </p:sp>
      <p:sp>
        <p:nvSpPr>
          <p:cNvPr id="6" name="Content Placeholder 5">
            <a:extLst>
              <a:ext uri="{FF2B5EF4-FFF2-40B4-BE49-F238E27FC236}">
                <a16:creationId xmlns:a16="http://schemas.microsoft.com/office/drawing/2014/main" id="{5A394095-F1AC-4642-9B8A-29AF9C6884D2}"/>
              </a:ext>
            </a:extLst>
          </p:cNvPr>
          <p:cNvSpPr>
            <a:spLocks noGrp="1"/>
          </p:cNvSpPr>
          <p:nvPr>
            <p:ph sz="quarter" idx="15"/>
          </p:nvPr>
        </p:nvSpPr>
        <p:spPr>
          <a:xfrm>
            <a:off x="695325" y="1993173"/>
            <a:ext cx="5027613" cy="360086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Content Placeholder 9">
            <a:extLst>
              <a:ext uri="{FF2B5EF4-FFF2-40B4-BE49-F238E27FC236}">
                <a16:creationId xmlns:a16="http://schemas.microsoft.com/office/drawing/2014/main" id="{F355A34D-1E6E-4E9F-B2FB-84AE9D5B6ADF}"/>
              </a:ext>
            </a:extLst>
          </p:cNvPr>
          <p:cNvSpPr>
            <a:spLocks noGrp="1"/>
          </p:cNvSpPr>
          <p:nvPr>
            <p:ph sz="quarter" idx="16"/>
          </p:nvPr>
        </p:nvSpPr>
        <p:spPr>
          <a:xfrm>
            <a:off x="6469062" y="1993173"/>
            <a:ext cx="5027613" cy="3601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itle 1">
            <a:extLst>
              <a:ext uri="{FF2B5EF4-FFF2-40B4-BE49-F238E27FC236}">
                <a16:creationId xmlns:a16="http://schemas.microsoft.com/office/drawing/2014/main" id="{489A138F-A316-467C-94B7-1FE4B3AE9AD8}"/>
              </a:ext>
            </a:extLst>
          </p:cNvPr>
          <p:cNvSpPr>
            <a:spLocks noGrp="1"/>
          </p:cNvSpPr>
          <p:nvPr>
            <p:ph type="title" hasCustomPrompt="1"/>
          </p:nvPr>
        </p:nvSpPr>
        <p:spPr>
          <a:xfrm>
            <a:off x="695325" y="549275"/>
            <a:ext cx="10801350" cy="761366"/>
          </a:xfrm>
        </p:spPr>
        <p:txBody>
          <a:bodyPr/>
          <a:lstStyle>
            <a:lvl1pPr>
              <a:defRPr/>
            </a:lvl1pPr>
          </a:lstStyle>
          <a:p>
            <a:r>
              <a:rPr lang="en-US" dirty="0"/>
              <a:t>Insert title – 2 column for table/chart only</a:t>
            </a:r>
            <a:endParaRPr lang="en-AU" dirty="0"/>
          </a:p>
        </p:txBody>
      </p:sp>
      <p:sp>
        <p:nvSpPr>
          <p:cNvPr id="15" name="Text Placeholder 3">
            <a:extLst>
              <a:ext uri="{FF2B5EF4-FFF2-40B4-BE49-F238E27FC236}">
                <a16:creationId xmlns:a16="http://schemas.microsoft.com/office/drawing/2014/main" id="{CF492010-4949-4F6D-8161-F1AA7D696C79}"/>
              </a:ext>
            </a:extLst>
          </p:cNvPr>
          <p:cNvSpPr>
            <a:spLocks noGrp="1"/>
          </p:cNvSpPr>
          <p:nvPr>
            <p:ph type="body" sz="quarter" idx="17" hasCustomPrompt="1"/>
          </p:nvPr>
        </p:nvSpPr>
        <p:spPr>
          <a:xfrm>
            <a:off x="695325" y="1628775"/>
            <a:ext cx="5027613" cy="246221"/>
          </a:xfrm>
        </p:spPr>
        <p:txBody>
          <a:bodyPr/>
          <a:lstStyle>
            <a:lvl1pPr>
              <a:defRPr sz="1600">
                <a:solidFill>
                  <a:schemeClr val="tx1"/>
                </a:solidFill>
              </a:defRPr>
            </a:lvl1pPr>
          </a:lstStyle>
          <a:p>
            <a:pPr lvl="0"/>
            <a:r>
              <a:rPr lang="en-US" dirty="0"/>
              <a:t>Insert heading for table/chart – black </a:t>
            </a:r>
          </a:p>
        </p:txBody>
      </p:sp>
      <p:sp>
        <p:nvSpPr>
          <p:cNvPr id="9" name="Text Placeholder 3">
            <a:extLst>
              <a:ext uri="{FF2B5EF4-FFF2-40B4-BE49-F238E27FC236}">
                <a16:creationId xmlns:a16="http://schemas.microsoft.com/office/drawing/2014/main" id="{509B62EB-16A7-4068-B240-1E0AD45290B9}"/>
              </a:ext>
            </a:extLst>
          </p:cNvPr>
          <p:cNvSpPr>
            <a:spLocks noGrp="1"/>
          </p:cNvSpPr>
          <p:nvPr>
            <p:ph type="body" sz="quarter" idx="18" hasCustomPrompt="1"/>
          </p:nvPr>
        </p:nvSpPr>
        <p:spPr>
          <a:xfrm>
            <a:off x="6469062" y="1628775"/>
            <a:ext cx="5027613" cy="246221"/>
          </a:xfrm>
        </p:spPr>
        <p:txBody>
          <a:bodyPr/>
          <a:lstStyle>
            <a:lvl1pPr>
              <a:defRPr sz="1600">
                <a:solidFill>
                  <a:schemeClr val="tx1"/>
                </a:solidFill>
              </a:defRPr>
            </a:lvl1pPr>
          </a:lstStyle>
          <a:p>
            <a:pPr lvl="0"/>
            <a:r>
              <a:rPr lang="en-US" dirty="0"/>
              <a:t>Insert heading for table/chart – black </a:t>
            </a:r>
          </a:p>
        </p:txBody>
      </p:sp>
    </p:spTree>
    <p:custDataLst>
      <p:tags r:id="rId1"/>
    </p:custDataLst>
    <p:extLst>
      <p:ext uri="{BB962C8B-B14F-4D97-AF65-F5344CB8AC3E}">
        <p14:creationId xmlns:p14="http://schemas.microsoft.com/office/powerpoint/2010/main" val="3949268154"/>
      </p:ext>
    </p:extLst>
  </p:cSld>
  <p:clrMapOvr>
    <a:masterClrMapping/>
  </p:clrMapOvr>
  <p:extLst>
    <p:ext uri="{DCECCB84-F9BA-43D5-87BE-67443E8EF086}">
      <p15:sldGuideLst xmlns:p15="http://schemas.microsoft.com/office/powerpoint/2012/main">
        <p15:guide id="1" orient="horz" pos="1253" userDrawn="1">
          <p15:clr>
            <a:srgbClr val="FBAE40"/>
          </p15:clr>
        </p15:guide>
        <p15:guide id="2" orient="horz" pos="136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_70/3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4EFE5-3BD9-402E-AA44-5C1F01338847}"/>
              </a:ext>
            </a:extLst>
          </p:cNvPr>
          <p:cNvSpPr>
            <a:spLocks noGrp="1"/>
          </p:cNvSpPr>
          <p:nvPr>
            <p:ph type="title" hasCustomPrompt="1"/>
          </p:nvPr>
        </p:nvSpPr>
        <p:spPr/>
        <p:txBody>
          <a:bodyPr/>
          <a:lstStyle>
            <a:lvl1pPr>
              <a:defRPr/>
            </a:lvl1pPr>
          </a:lstStyle>
          <a:p>
            <a:r>
              <a:rPr lang="en-US" dirty="0"/>
              <a:t>Insert title – 2 column 70/30 layout </a:t>
            </a:r>
            <a:endParaRPr lang="en-AU" dirty="0"/>
          </a:p>
        </p:txBody>
      </p:sp>
      <p:sp>
        <p:nvSpPr>
          <p:cNvPr id="4" name="Slide Number Placeholder 3">
            <a:extLst>
              <a:ext uri="{FF2B5EF4-FFF2-40B4-BE49-F238E27FC236}">
                <a16:creationId xmlns:a16="http://schemas.microsoft.com/office/drawing/2014/main" id="{46F8184D-B543-4312-BA6F-6C607D5935D8}"/>
              </a:ext>
            </a:extLst>
          </p:cNvPr>
          <p:cNvSpPr>
            <a:spLocks noGrp="1"/>
          </p:cNvSpPr>
          <p:nvPr>
            <p:ph type="sldNum" sz="quarter" idx="11"/>
          </p:nvPr>
        </p:nvSpPr>
        <p:spPr/>
        <p:txBody>
          <a:bodyPr/>
          <a:lstStyle/>
          <a:p>
            <a:fld id="{1E2FE05B-4A3F-4181-99F1-864C7998A1BB}" type="slidenum">
              <a:rPr lang="en-AU" smtClean="0"/>
              <a:pPr/>
              <a:t>‹#›</a:t>
            </a:fld>
            <a:endParaRPr lang="en-AU" dirty="0"/>
          </a:p>
        </p:txBody>
      </p:sp>
      <p:sp>
        <p:nvSpPr>
          <p:cNvPr id="9" name="Content Placeholder 8">
            <a:extLst>
              <a:ext uri="{FF2B5EF4-FFF2-40B4-BE49-F238E27FC236}">
                <a16:creationId xmlns:a16="http://schemas.microsoft.com/office/drawing/2014/main" id="{C6D1CDEB-64C0-4A0B-BAD1-FEB652412511}"/>
              </a:ext>
            </a:extLst>
          </p:cNvPr>
          <p:cNvSpPr>
            <a:spLocks noGrp="1"/>
          </p:cNvSpPr>
          <p:nvPr>
            <p:ph sz="quarter" idx="13"/>
          </p:nvPr>
        </p:nvSpPr>
        <p:spPr>
          <a:xfrm>
            <a:off x="695325" y="1991361"/>
            <a:ext cx="7046913" cy="37776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10">
            <a:extLst>
              <a:ext uri="{FF2B5EF4-FFF2-40B4-BE49-F238E27FC236}">
                <a16:creationId xmlns:a16="http://schemas.microsoft.com/office/drawing/2014/main" id="{2CE8B2F6-3913-4208-A3C8-9EFEB7C06212}"/>
              </a:ext>
            </a:extLst>
          </p:cNvPr>
          <p:cNvSpPr>
            <a:spLocks noGrp="1"/>
          </p:cNvSpPr>
          <p:nvPr>
            <p:ph type="body" sz="quarter" idx="14" hasCustomPrompt="1"/>
          </p:nvPr>
        </p:nvSpPr>
        <p:spPr>
          <a:xfrm>
            <a:off x="695325" y="1628775"/>
            <a:ext cx="7046913" cy="246221"/>
          </a:xfrm>
        </p:spPr>
        <p:txBody>
          <a:bodyPr/>
          <a:lstStyle>
            <a:lvl1pPr>
              <a:defRPr sz="1600">
                <a:solidFill>
                  <a:schemeClr val="accent1"/>
                </a:solidFill>
              </a:defRPr>
            </a:lvl1pPr>
          </a:lstStyle>
          <a:p>
            <a:pPr lvl="0"/>
            <a:r>
              <a:rPr lang="en-US" dirty="0"/>
              <a:t>Insert heading</a:t>
            </a:r>
          </a:p>
        </p:txBody>
      </p:sp>
      <p:sp>
        <p:nvSpPr>
          <p:cNvPr id="12" name="Rectangle 11">
            <a:extLst>
              <a:ext uri="{FF2B5EF4-FFF2-40B4-BE49-F238E27FC236}">
                <a16:creationId xmlns:a16="http://schemas.microsoft.com/office/drawing/2014/main" id="{AC84F331-F4C9-4FF7-9E38-9EAB610AFE45}"/>
              </a:ext>
            </a:extLst>
          </p:cNvPr>
          <p:cNvSpPr/>
          <p:nvPr userDrawn="1"/>
        </p:nvSpPr>
        <p:spPr>
          <a:xfrm>
            <a:off x="8255000" y="1628775"/>
            <a:ext cx="3937000" cy="4140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 Placeholder 13">
            <a:extLst>
              <a:ext uri="{FF2B5EF4-FFF2-40B4-BE49-F238E27FC236}">
                <a16:creationId xmlns:a16="http://schemas.microsoft.com/office/drawing/2014/main" id="{2BD17B59-D466-45B1-85AB-36E8070170DF}"/>
              </a:ext>
            </a:extLst>
          </p:cNvPr>
          <p:cNvSpPr>
            <a:spLocks noGrp="1"/>
          </p:cNvSpPr>
          <p:nvPr>
            <p:ph type="body" sz="quarter" idx="15" hasCustomPrompt="1"/>
          </p:nvPr>
        </p:nvSpPr>
        <p:spPr>
          <a:xfrm>
            <a:off x="8615997" y="1991361"/>
            <a:ext cx="2880677" cy="246221"/>
          </a:xfrm>
        </p:spPr>
        <p:txBody>
          <a:bodyPr/>
          <a:lstStyle>
            <a:lvl1pPr>
              <a:defRPr sz="1600">
                <a:solidFill>
                  <a:schemeClr val="accent1"/>
                </a:solidFill>
              </a:defRPr>
            </a:lvl1pPr>
          </a:lstStyle>
          <a:p>
            <a:pPr lvl="0"/>
            <a:r>
              <a:rPr lang="en-US" dirty="0"/>
              <a:t>Insert heading </a:t>
            </a:r>
          </a:p>
        </p:txBody>
      </p:sp>
      <p:sp>
        <p:nvSpPr>
          <p:cNvPr id="16" name="Text Placeholder 15">
            <a:extLst>
              <a:ext uri="{FF2B5EF4-FFF2-40B4-BE49-F238E27FC236}">
                <a16:creationId xmlns:a16="http://schemas.microsoft.com/office/drawing/2014/main" id="{F2EB04F3-B2E2-4BA1-B9D6-1E77E857CA46}"/>
              </a:ext>
            </a:extLst>
          </p:cNvPr>
          <p:cNvSpPr>
            <a:spLocks noGrp="1"/>
          </p:cNvSpPr>
          <p:nvPr>
            <p:ph type="body" sz="quarter" idx="16" hasCustomPrompt="1"/>
          </p:nvPr>
        </p:nvSpPr>
        <p:spPr>
          <a:xfrm>
            <a:off x="8615997" y="2494597"/>
            <a:ext cx="2880676" cy="127676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0" name="Rectangle 9">
            <a:extLst>
              <a:ext uri="{FF2B5EF4-FFF2-40B4-BE49-F238E27FC236}">
                <a16:creationId xmlns:a16="http://schemas.microsoft.com/office/drawing/2014/main" id="{51F81B58-24EB-41AB-A8A1-061D8F2CE769}"/>
              </a:ext>
            </a:extLst>
          </p:cNvPr>
          <p:cNvSpPr/>
          <p:nvPr userDrawn="1"/>
        </p:nvSpPr>
        <p:spPr>
          <a:xfrm>
            <a:off x="8255000" y="1628775"/>
            <a:ext cx="180000" cy="4158000"/>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custDataLst>
      <p:tags r:id="rId1"/>
    </p:custDataLst>
    <p:extLst>
      <p:ext uri="{BB962C8B-B14F-4D97-AF65-F5344CB8AC3E}">
        <p14:creationId xmlns:p14="http://schemas.microsoft.com/office/powerpoint/2010/main" val="1762083641"/>
      </p:ext>
    </p:extLst>
  </p:cSld>
  <p:clrMapOvr>
    <a:masterClrMapping/>
  </p:clrMapOvr>
  <p:extLst>
    <p:ext uri="{DCECCB84-F9BA-43D5-87BE-67443E8EF086}">
      <p15:sldGuideLst xmlns:p15="http://schemas.microsoft.com/office/powerpoint/2012/main">
        <p15:guide id="1" orient="horz" pos="1253"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48302-31BD-4565-85AF-65977FC81A9B}"/>
              </a:ext>
            </a:extLst>
          </p:cNvPr>
          <p:cNvSpPr>
            <a:spLocks noGrp="1"/>
          </p:cNvSpPr>
          <p:nvPr>
            <p:ph type="title" hasCustomPrompt="1"/>
          </p:nvPr>
        </p:nvSpPr>
        <p:spPr/>
        <p:txBody>
          <a:bodyPr/>
          <a:lstStyle>
            <a:lvl1pPr>
              <a:defRPr/>
            </a:lvl1pPr>
          </a:lstStyle>
          <a:p>
            <a:r>
              <a:rPr lang="en-US" dirty="0"/>
              <a:t>Insert title – 3 column content</a:t>
            </a:r>
            <a:endParaRPr lang="en-AU" dirty="0"/>
          </a:p>
        </p:txBody>
      </p:sp>
      <p:sp>
        <p:nvSpPr>
          <p:cNvPr id="4" name="Slide Number Placeholder 3">
            <a:extLst>
              <a:ext uri="{FF2B5EF4-FFF2-40B4-BE49-F238E27FC236}">
                <a16:creationId xmlns:a16="http://schemas.microsoft.com/office/drawing/2014/main" id="{DC8B50C8-47DD-4770-9F2F-87D261635232}"/>
              </a:ext>
            </a:extLst>
          </p:cNvPr>
          <p:cNvSpPr>
            <a:spLocks noGrp="1"/>
          </p:cNvSpPr>
          <p:nvPr>
            <p:ph type="sldNum" sz="quarter" idx="11"/>
          </p:nvPr>
        </p:nvSpPr>
        <p:spPr/>
        <p:txBody>
          <a:bodyPr/>
          <a:lstStyle/>
          <a:p>
            <a:fld id="{1E2FE05B-4A3F-4181-99F1-864C7998A1BB}" type="slidenum">
              <a:rPr lang="en-AU" smtClean="0"/>
              <a:pPr/>
              <a:t>‹#›</a:t>
            </a:fld>
            <a:endParaRPr lang="en-AU" dirty="0"/>
          </a:p>
        </p:txBody>
      </p:sp>
      <p:sp>
        <p:nvSpPr>
          <p:cNvPr id="9" name="Text Placeholder 8">
            <a:extLst>
              <a:ext uri="{FF2B5EF4-FFF2-40B4-BE49-F238E27FC236}">
                <a16:creationId xmlns:a16="http://schemas.microsoft.com/office/drawing/2014/main" id="{A5DB663C-F4BA-470D-A141-9C0112B44C3E}"/>
              </a:ext>
            </a:extLst>
          </p:cNvPr>
          <p:cNvSpPr>
            <a:spLocks noGrp="1"/>
          </p:cNvSpPr>
          <p:nvPr>
            <p:ph type="body" sz="quarter" idx="13" hasCustomPrompt="1"/>
          </p:nvPr>
        </p:nvSpPr>
        <p:spPr>
          <a:xfrm>
            <a:off x="695325" y="1800869"/>
            <a:ext cx="2870200" cy="246221"/>
          </a:xfrm>
        </p:spPr>
        <p:txBody>
          <a:bodyPr/>
          <a:lstStyle>
            <a:lvl1pPr>
              <a:defRPr sz="1600">
                <a:solidFill>
                  <a:schemeClr val="accent1"/>
                </a:solidFill>
              </a:defRPr>
            </a:lvl1pPr>
          </a:lstStyle>
          <a:p>
            <a:pPr lvl="0"/>
            <a:r>
              <a:rPr lang="en-US" dirty="0"/>
              <a:t>Insert heading</a:t>
            </a:r>
          </a:p>
        </p:txBody>
      </p:sp>
      <p:sp>
        <p:nvSpPr>
          <p:cNvPr id="11" name="Text Placeholder 8">
            <a:extLst>
              <a:ext uri="{FF2B5EF4-FFF2-40B4-BE49-F238E27FC236}">
                <a16:creationId xmlns:a16="http://schemas.microsoft.com/office/drawing/2014/main" id="{7E55021C-F97D-414B-88BA-E10720DC8966}"/>
              </a:ext>
            </a:extLst>
          </p:cNvPr>
          <p:cNvSpPr>
            <a:spLocks noGrp="1"/>
          </p:cNvSpPr>
          <p:nvPr>
            <p:ph type="body" sz="quarter" idx="15" hasCustomPrompt="1"/>
          </p:nvPr>
        </p:nvSpPr>
        <p:spPr>
          <a:xfrm>
            <a:off x="4660900" y="1800869"/>
            <a:ext cx="2870200" cy="246221"/>
          </a:xfrm>
        </p:spPr>
        <p:txBody>
          <a:bodyPr/>
          <a:lstStyle>
            <a:lvl1pPr>
              <a:defRPr sz="1600">
                <a:solidFill>
                  <a:schemeClr val="accent1"/>
                </a:solidFill>
              </a:defRPr>
            </a:lvl1pPr>
          </a:lstStyle>
          <a:p>
            <a:pPr lvl="0"/>
            <a:r>
              <a:rPr lang="en-US" dirty="0"/>
              <a:t>Insert heading</a:t>
            </a:r>
          </a:p>
        </p:txBody>
      </p:sp>
      <p:sp>
        <p:nvSpPr>
          <p:cNvPr id="13" name="Text Placeholder 8">
            <a:extLst>
              <a:ext uri="{FF2B5EF4-FFF2-40B4-BE49-F238E27FC236}">
                <a16:creationId xmlns:a16="http://schemas.microsoft.com/office/drawing/2014/main" id="{ECD32C6D-2D21-4AAA-A32C-B1BB46929AE4}"/>
              </a:ext>
            </a:extLst>
          </p:cNvPr>
          <p:cNvSpPr>
            <a:spLocks noGrp="1"/>
          </p:cNvSpPr>
          <p:nvPr>
            <p:ph type="body" sz="quarter" idx="17" hasCustomPrompt="1"/>
          </p:nvPr>
        </p:nvSpPr>
        <p:spPr>
          <a:xfrm>
            <a:off x="8626475" y="1800869"/>
            <a:ext cx="2870200" cy="246221"/>
          </a:xfrm>
        </p:spPr>
        <p:txBody>
          <a:bodyPr/>
          <a:lstStyle>
            <a:lvl1pPr>
              <a:defRPr sz="1600">
                <a:solidFill>
                  <a:schemeClr val="accent1"/>
                </a:solidFill>
              </a:defRPr>
            </a:lvl1pPr>
          </a:lstStyle>
          <a:p>
            <a:pPr lvl="0"/>
            <a:r>
              <a:rPr lang="en-US" dirty="0"/>
              <a:t>Insert heading</a:t>
            </a:r>
          </a:p>
        </p:txBody>
      </p:sp>
      <p:sp>
        <p:nvSpPr>
          <p:cNvPr id="6" name="Text Placeholder 5">
            <a:extLst>
              <a:ext uri="{FF2B5EF4-FFF2-40B4-BE49-F238E27FC236}">
                <a16:creationId xmlns:a16="http://schemas.microsoft.com/office/drawing/2014/main" id="{3F253E06-8E82-4E32-B87D-7365F6E6DF22}"/>
              </a:ext>
            </a:extLst>
          </p:cNvPr>
          <p:cNvSpPr>
            <a:spLocks noGrp="1"/>
          </p:cNvSpPr>
          <p:nvPr>
            <p:ph type="body" sz="quarter" idx="18" hasCustomPrompt="1"/>
          </p:nvPr>
        </p:nvSpPr>
        <p:spPr>
          <a:xfrm>
            <a:off x="695325" y="2161232"/>
            <a:ext cx="2870200" cy="1276760"/>
          </a:xfrm>
        </p:spPr>
        <p:txBody>
          <a:bodyPr/>
          <a:lstStyle>
            <a:lvl1pPr>
              <a:defRPr/>
            </a:lvl1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4" name="Text Placeholder 5">
            <a:extLst>
              <a:ext uri="{FF2B5EF4-FFF2-40B4-BE49-F238E27FC236}">
                <a16:creationId xmlns:a16="http://schemas.microsoft.com/office/drawing/2014/main" id="{4B1582CE-3703-4CFD-B2F6-A9FA200DACEA}"/>
              </a:ext>
            </a:extLst>
          </p:cNvPr>
          <p:cNvSpPr>
            <a:spLocks noGrp="1"/>
          </p:cNvSpPr>
          <p:nvPr>
            <p:ph type="body" sz="quarter" idx="19" hasCustomPrompt="1"/>
          </p:nvPr>
        </p:nvSpPr>
        <p:spPr>
          <a:xfrm>
            <a:off x="4660900" y="2161232"/>
            <a:ext cx="2870200" cy="1276760"/>
          </a:xfrm>
        </p:spPr>
        <p:txBody>
          <a:bodyPr/>
          <a:lstStyle>
            <a:lvl1pPr>
              <a:defRPr/>
            </a:lvl1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5" name="Text Placeholder 5">
            <a:extLst>
              <a:ext uri="{FF2B5EF4-FFF2-40B4-BE49-F238E27FC236}">
                <a16:creationId xmlns:a16="http://schemas.microsoft.com/office/drawing/2014/main" id="{04807521-35B0-4E65-8F6E-F220558195FB}"/>
              </a:ext>
            </a:extLst>
          </p:cNvPr>
          <p:cNvSpPr>
            <a:spLocks noGrp="1"/>
          </p:cNvSpPr>
          <p:nvPr>
            <p:ph type="body" sz="quarter" idx="20" hasCustomPrompt="1"/>
          </p:nvPr>
        </p:nvSpPr>
        <p:spPr>
          <a:xfrm>
            <a:off x="8626475" y="2161232"/>
            <a:ext cx="2870200" cy="1276760"/>
          </a:xfrm>
        </p:spPr>
        <p:txBody>
          <a:bodyPr/>
          <a:lstStyle>
            <a:lvl1pPr>
              <a:defRPr/>
            </a:lvl1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custDataLst>
      <p:tags r:id="rId1"/>
    </p:custDataLst>
    <p:extLst>
      <p:ext uri="{BB962C8B-B14F-4D97-AF65-F5344CB8AC3E}">
        <p14:creationId xmlns:p14="http://schemas.microsoft.com/office/powerpoint/2010/main" val="3100480903"/>
      </p:ext>
    </p:extLst>
  </p:cSld>
  <p:clrMapOvr>
    <a:masterClrMapping/>
  </p:clrMapOvr>
  <p:extLst>
    <p:ext uri="{DCECCB84-F9BA-43D5-87BE-67443E8EF086}">
      <p15:sldGuideLst xmlns:p15="http://schemas.microsoft.com/office/powerpoint/2012/main">
        <p15:guide id="1" orient="horz" pos="125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_image+top gradient pane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C9C00FF-2EAF-480C-8600-AC07E3F9C80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l="6359" t="8736" r="14727"/>
          <a:stretch/>
        </p:blipFill>
        <p:spPr>
          <a:xfrm>
            <a:off x="3786554" y="368300"/>
            <a:ext cx="8417169" cy="6489700"/>
          </a:xfrm>
          <a:prstGeom prst="rect">
            <a:avLst/>
          </a:prstGeom>
        </p:spPr>
      </p:pic>
      <p:sp>
        <p:nvSpPr>
          <p:cNvPr id="7" name="Rectangle 6">
            <a:extLst>
              <a:ext uri="{FF2B5EF4-FFF2-40B4-BE49-F238E27FC236}">
                <a16:creationId xmlns:a16="http://schemas.microsoft.com/office/drawing/2014/main" id="{B92FA3B9-E7D7-4C1B-95BB-0E7D7D2F2F2B}"/>
              </a:ext>
            </a:extLst>
          </p:cNvPr>
          <p:cNvSpPr/>
          <p:nvPr userDrawn="1"/>
        </p:nvSpPr>
        <p:spPr>
          <a:xfrm>
            <a:off x="334963" y="0"/>
            <a:ext cx="5463645" cy="4338320"/>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Text Placeholder 20">
            <a:extLst>
              <a:ext uri="{FF2B5EF4-FFF2-40B4-BE49-F238E27FC236}">
                <a16:creationId xmlns:a16="http://schemas.microsoft.com/office/drawing/2014/main" id="{B1DCB168-33E3-484F-9112-9975F8F8B03B}"/>
              </a:ext>
            </a:extLst>
          </p:cNvPr>
          <p:cNvSpPr>
            <a:spLocks noGrp="1"/>
          </p:cNvSpPr>
          <p:nvPr>
            <p:ph type="body" sz="quarter" idx="11" hasCustomPrompt="1"/>
          </p:nvPr>
        </p:nvSpPr>
        <p:spPr>
          <a:xfrm>
            <a:off x="695325" y="549275"/>
            <a:ext cx="4567238" cy="553998"/>
          </a:xfrm>
        </p:spPr>
        <p:txBody>
          <a:bodyPr/>
          <a:lstStyle>
            <a:lvl1pPr>
              <a:lnSpc>
                <a:spcPct val="100000"/>
              </a:lnSpc>
              <a:spcBef>
                <a:spcPts val="0"/>
              </a:spcBef>
              <a:spcAft>
                <a:spcPts val="600"/>
              </a:spcAft>
              <a:defRPr sz="3600">
                <a:solidFill>
                  <a:schemeClr val="bg1"/>
                </a:solidFill>
              </a:defRPr>
            </a:lvl1pPr>
            <a:lvl2pPr marL="0" indent="0">
              <a:buNone/>
              <a:defRPr/>
            </a:lvl2pPr>
          </a:lstStyle>
          <a:p>
            <a:pPr lvl="0"/>
            <a:r>
              <a:rPr lang="en-US" dirty="0"/>
              <a:t>Insert title</a:t>
            </a:r>
          </a:p>
        </p:txBody>
      </p:sp>
      <p:sp>
        <p:nvSpPr>
          <p:cNvPr id="9" name="Text Placeholder 22">
            <a:extLst>
              <a:ext uri="{FF2B5EF4-FFF2-40B4-BE49-F238E27FC236}">
                <a16:creationId xmlns:a16="http://schemas.microsoft.com/office/drawing/2014/main" id="{E580FE9F-AB6C-4068-816E-C60D41FD0634}"/>
              </a:ext>
            </a:extLst>
          </p:cNvPr>
          <p:cNvSpPr>
            <a:spLocks noGrp="1"/>
          </p:cNvSpPr>
          <p:nvPr>
            <p:ph type="body" sz="quarter" idx="12" hasCustomPrompt="1"/>
          </p:nvPr>
        </p:nvSpPr>
        <p:spPr>
          <a:xfrm>
            <a:off x="695325" y="2207257"/>
            <a:ext cx="4567238" cy="307777"/>
          </a:xfrm>
        </p:spPr>
        <p:txBody>
          <a:bodyPr/>
          <a:lstStyle>
            <a:lvl1pPr>
              <a:spcBef>
                <a:spcPts val="0"/>
              </a:spcBef>
              <a:spcAft>
                <a:spcPts val="600"/>
              </a:spcAft>
              <a:defRPr sz="2000">
                <a:solidFill>
                  <a:schemeClr val="bg1"/>
                </a:solidFill>
              </a:defRPr>
            </a:lvl1pPr>
            <a:lvl2pPr marL="0" indent="0">
              <a:buNone/>
              <a:defRPr/>
            </a:lvl2pPr>
          </a:lstStyle>
          <a:p>
            <a:pPr lvl="0"/>
            <a:r>
              <a:rPr lang="en-US" dirty="0"/>
              <a:t>Insert name</a:t>
            </a:r>
          </a:p>
        </p:txBody>
      </p:sp>
      <p:sp>
        <p:nvSpPr>
          <p:cNvPr id="10" name="Text Placeholder 24">
            <a:extLst>
              <a:ext uri="{FF2B5EF4-FFF2-40B4-BE49-F238E27FC236}">
                <a16:creationId xmlns:a16="http://schemas.microsoft.com/office/drawing/2014/main" id="{3C6F1AA9-C826-4F4A-AA00-D37436ADF1FA}"/>
              </a:ext>
            </a:extLst>
          </p:cNvPr>
          <p:cNvSpPr>
            <a:spLocks noGrp="1"/>
          </p:cNvSpPr>
          <p:nvPr>
            <p:ph type="body" sz="quarter" idx="13" hasCustomPrompt="1"/>
          </p:nvPr>
        </p:nvSpPr>
        <p:spPr>
          <a:xfrm>
            <a:off x="693893" y="2706875"/>
            <a:ext cx="4598301" cy="276999"/>
          </a:xfrm>
        </p:spPr>
        <p:txBody>
          <a:bodyPr/>
          <a:lstStyle>
            <a:lvl1pPr>
              <a:spcBef>
                <a:spcPts val="0"/>
              </a:spcBef>
              <a:spcAft>
                <a:spcPts val="600"/>
              </a:spcAft>
              <a:defRPr sz="1800">
                <a:solidFill>
                  <a:schemeClr val="bg1"/>
                </a:solidFill>
              </a:defRPr>
            </a:lvl1pPr>
          </a:lstStyle>
          <a:p>
            <a:pPr lvl="0"/>
            <a:r>
              <a:rPr lang="en-US" dirty="0"/>
              <a:t>Insert title</a:t>
            </a:r>
          </a:p>
        </p:txBody>
      </p:sp>
      <p:sp>
        <p:nvSpPr>
          <p:cNvPr id="11" name="Text Placeholder 26">
            <a:extLst>
              <a:ext uri="{FF2B5EF4-FFF2-40B4-BE49-F238E27FC236}">
                <a16:creationId xmlns:a16="http://schemas.microsoft.com/office/drawing/2014/main" id="{2C296839-3C20-4F60-8368-BE9CDCFF6ADE}"/>
              </a:ext>
            </a:extLst>
          </p:cNvPr>
          <p:cNvSpPr>
            <a:spLocks noGrp="1"/>
          </p:cNvSpPr>
          <p:nvPr>
            <p:ph type="body" sz="quarter" idx="14" hasCustomPrompt="1"/>
          </p:nvPr>
        </p:nvSpPr>
        <p:spPr>
          <a:xfrm>
            <a:off x="695325" y="3433381"/>
            <a:ext cx="4596869" cy="246221"/>
          </a:xfrm>
        </p:spPr>
        <p:txBody>
          <a:bodyPr/>
          <a:lstStyle>
            <a:lvl1pPr>
              <a:spcBef>
                <a:spcPts val="0"/>
              </a:spcBef>
              <a:spcAft>
                <a:spcPts val="600"/>
              </a:spcAft>
              <a:defRPr sz="1600">
                <a:solidFill>
                  <a:schemeClr val="bg1"/>
                </a:solidFill>
              </a:defRPr>
            </a:lvl1pPr>
          </a:lstStyle>
          <a:p>
            <a:pPr lvl="0"/>
            <a:r>
              <a:rPr lang="en-US" dirty="0"/>
              <a:t>Insert date</a:t>
            </a:r>
          </a:p>
        </p:txBody>
      </p:sp>
      <p:pic>
        <p:nvPicPr>
          <p:cNvPr id="13" name="Graphic 10">
            <a:extLst>
              <a:ext uri="{FF2B5EF4-FFF2-40B4-BE49-F238E27FC236}">
                <a16:creationId xmlns:a16="http://schemas.microsoft.com/office/drawing/2014/main" id="{86F9BBE4-FF76-4E0D-9C87-82D70024048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05037" y="5997765"/>
            <a:ext cx="1152000" cy="491778"/>
          </a:xfrm>
          <a:prstGeom prst="rect">
            <a:avLst/>
          </a:prstGeom>
        </p:spPr>
      </p:pic>
    </p:spTree>
    <p:custDataLst>
      <p:tags r:id="rId1"/>
    </p:custDataLst>
    <p:extLst>
      <p:ext uri="{BB962C8B-B14F-4D97-AF65-F5344CB8AC3E}">
        <p14:creationId xmlns:p14="http://schemas.microsoft.com/office/powerpoint/2010/main" val="7961220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content with background">
    <p:spTree>
      <p:nvGrpSpPr>
        <p:cNvPr id="1" name=""/>
        <p:cNvGrpSpPr/>
        <p:nvPr/>
      </p:nvGrpSpPr>
      <p:grpSpPr>
        <a:xfrm>
          <a:off x="0" y="0"/>
          <a:ext cx="0" cy="0"/>
          <a:chOff x="0" y="0"/>
          <a:chExt cx="0" cy="0"/>
        </a:xfrm>
      </p:grpSpPr>
      <p:sp>
        <p:nvSpPr>
          <p:cNvPr id="10" name="Content Placeholder 4">
            <a:extLst>
              <a:ext uri="{FF2B5EF4-FFF2-40B4-BE49-F238E27FC236}">
                <a16:creationId xmlns:a16="http://schemas.microsoft.com/office/drawing/2014/main" id="{82BF5CF9-42C6-417E-8D37-A2BB7E2B804B}"/>
              </a:ext>
            </a:extLst>
          </p:cNvPr>
          <p:cNvSpPr txBox="1">
            <a:spLocks/>
          </p:cNvSpPr>
          <p:nvPr userDrawn="1"/>
        </p:nvSpPr>
        <p:spPr>
          <a:xfrm>
            <a:off x="0" y="1776727"/>
            <a:ext cx="12192000" cy="4006153"/>
          </a:xfrm>
          <a:prstGeom prst="rect">
            <a:avLst/>
          </a:prstGeom>
          <a:solidFill>
            <a:schemeClr val="bg2"/>
          </a:solidFill>
        </p:spPr>
        <p:txBody>
          <a:bodyPr vert="horz" lIns="180000" tIns="1620000" rIns="180000" bIns="180000" rtlCol="0">
            <a:normAutofit/>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dirty="0"/>
          </a:p>
        </p:txBody>
      </p:sp>
      <p:sp>
        <p:nvSpPr>
          <p:cNvPr id="12" name="Content Placeholder 4">
            <a:extLst>
              <a:ext uri="{FF2B5EF4-FFF2-40B4-BE49-F238E27FC236}">
                <a16:creationId xmlns:a16="http://schemas.microsoft.com/office/drawing/2014/main" id="{36B67ED2-5416-464A-A80B-D38A32C63B79}"/>
              </a:ext>
            </a:extLst>
          </p:cNvPr>
          <p:cNvSpPr txBox="1">
            <a:spLocks/>
          </p:cNvSpPr>
          <p:nvPr userDrawn="1"/>
        </p:nvSpPr>
        <p:spPr>
          <a:xfrm>
            <a:off x="0" y="1596727"/>
            <a:ext cx="12192000" cy="180000"/>
          </a:xfrm>
          <a:prstGeom prst="rect">
            <a:avLst/>
          </a:prstGeom>
          <a:gradFill flip="none" rotWithShape="1">
            <a:gsLst>
              <a:gs pos="0">
                <a:schemeClr val="tx2"/>
              </a:gs>
              <a:gs pos="75000">
                <a:schemeClr val="accent1"/>
              </a:gs>
            </a:gsLst>
            <a:lin ang="0" scaled="1"/>
            <a:tileRect/>
          </a:gradFill>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dirty="0"/>
          </a:p>
        </p:txBody>
      </p:sp>
      <p:sp>
        <p:nvSpPr>
          <p:cNvPr id="2" name="Title 1">
            <a:extLst>
              <a:ext uri="{FF2B5EF4-FFF2-40B4-BE49-F238E27FC236}">
                <a16:creationId xmlns:a16="http://schemas.microsoft.com/office/drawing/2014/main" id="{33548302-31BD-4565-85AF-65977FC81A9B}"/>
              </a:ext>
            </a:extLst>
          </p:cNvPr>
          <p:cNvSpPr>
            <a:spLocks noGrp="1"/>
          </p:cNvSpPr>
          <p:nvPr>
            <p:ph type="title" hasCustomPrompt="1"/>
          </p:nvPr>
        </p:nvSpPr>
        <p:spPr/>
        <p:txBody>
          <a:bodyPr/>
          <a:lstStyle>
            <a:lvl1pPr>
              <a:defRPr/>
            </a:lvl1pPr>
          </a:lstStyle>
          <a:p>
            <a:r>
              <a:rPr lang="en-US" dirty="0"/>
              <a:t>Insert title – 3 column content</a:t>
            </a:r>
            <a:endParaRPr lang="en-AU" dirty="0"/>
          </a:p>
        </p:txBody>
      </p:sp>
      <p:sp>
        <p:nvSpPr>
          <p:cNvPr id="4" name="Slide Number Placeholder 3">
            <a:extLst>
              <a:ext uri="{FF2B5EF4-FFF2-40B4-BE49-F238E27FC236}">
                <a16:creationId xmlns:a16="http://schemas.microsoft.com/office/drawing/2014/main" id="{DC8B50C8-47DD-4770-9F2F-87D261635232}"/>
              </a:ext>
            </a:extLst>
          </p:cNvPr>
          <p:cNvSpPr>
            <a:spLocks noGrp="1"/>
          </p:cNvSpPr>
          <p:nvPr>
            <p:ph type="sldNum" sz="quarter" idx="11"/>
          </p:nvPr>
        </p:nvSpPr>
        <p:spPr/>
        <p:txBody>
          <a:bodyPr/>
          <a:lstStyle/>
          <a:p>
            <a:fld id="{1E2FE05B-4A3F-4181-99F1-864C7998A1BB}" type="slidenum">
              <a:rPr lang="en-AU" smtClean="0"/>
              <a:pPr/>
              <a:t>‹#›</a:t>
            </a:fld>
            <a:endParaRPr lang="en-AU" dirty="0"/>
          </a:p>
        </p:txBody>
      </p:sp>
      <p:sp>
        <p:nvSpPr>
          <p:cNvPr id="9" name="Text Placeholder 8">
            <a:extLst>
              <a:ext uri="{FF2B5EF4-FFF2-40B4-BE49-F238E27FC236}">
                <a16:creationId xmlns:a16="http://schemas.microsoft.com/office/drawing/2014/main" id="{A5DB663C-F4BA-470D-A141-9C0112B44C3E}"/>
              </a:ext>
            </a:extLst>
          </p:cNvPr>
          <p:cNvSpPr>
            <a:spLocks noGrp="1"/>
          </p:cNvSpPr>
          <p:nvPr>
            <p:ph type="body" sz="quarter" idx="13" hasCustomPrompt="1"/>
          </p:nvPr>
        </p:nvSpPr>
        <p:spPr>
          <a:xfrm>
            <a:off x="695325" y="2005055"/>
            <a:ext cx="2870200" cy="246221"/>
          </a:xfrm>
        </p:spPr>
        <p:txBody>
          <a:bodyPr/>
          <a:lstStyle>
            <a:lvl1pPr>
              <a:defRPr sz="1600">
                <a:solidFill>
                  <a:schemeClr val="accent1"/>
                </a:solidFill>
              </a:defRPr>
            </a:lvl1pPr>
          </a:lstStyle>
          <a:p>
            <a:pPr lvl="0"/>
            <a:r>
              <a:rPr lang="en-US" dirty="0"/>
              <a:t>Insert heading</a:t>
            </a:r>
          </a:p>
        </p:txBody>
      </p:sp>
      <p:sp>
        <p:nvSpPr>
          <p:cNvPr id="11" name="Text Placeholder 8">
            <a:extLst>
              <a:ext uri="{FF2B5EF4-FFF2-40B4-BE49-F238E27FC236}">
                <a16:creationId xmlns:a16="http://schemas.microsoft.com/office/drawing/2014/main" id="{7E55021C-F97D-414B-88BA-E10720DC8966}"/>
              </a:ext>
            </a:extLst>
          </p:cNvPr>
          <p:cNvSpPr>
            <a:spLocks noGrp="1"/>
          </p:cNvSpPr>
          <p:nvPr>
            <p:ph type="body" sz="quarter" idx="15" hasCustomPrompt="1"/>
          </p:nvPr>
        </p:nvSpPr>
        <p:spPr>
          <a:xfrm>
            <a:off x="4660900" y="2005055"/>
            <a:ext cx="2870200" cy="246221"/>
          </a:xfrm>
        </p:spPr>
        <p:txBody>
          <a:bodyPr/>
          <a:lstStyle>
            <a:lvl1pPr>
              <a:defRPr sz="1600">
                <a:solidFill>
                  <a:schemeClr val="accent1"/>
                </a:solidFill>
              </a:defRPr>
            </a:lvl1pPr>
          </a:lstStyle>
          <a:p>
            <a:pPr lvl="0"/>
            <a:r>
              <a:rPr lang="en-US" dirty="0"/>
              <a:t>Insert heading</a:t>
            </a:r>
          </a:p>
        </p:txBody>
      </p:sp>
      <p:sp>
        <p:nvSpPr>
          <p:cNvPr id="13" name="Text Placeholder 8">
            <a:extLst>
              <a:ext uri="{FF2B5EF4-FFF2-40B4-BE49-F238E27FC236}">
                <a16:creationId xmlns:a16="http://schemas.microsoft.com/office/drawing/2014/main" id="{ECD32C6D-2D21-4AAA-A32C-B1BB46929AE4}"/>
              </a:ext>
            </a:extLst>
          </p:cNvPr>
          <p:cNvSpPr>
            <a:spLocks noGrp="1"/>
          </p:cNvSpPr>
          <p:nvPr>
            <p:ph type="body" sz="quarter" idx="17" hasCustomPrompt="1"/>
          </p:nvPr>
        </p:nvSpPr>
        <p:spPr>
          <a:xfrm>
            <a:off x="8626475" y="2005055"/>
            <a:ext cx="2870200" cy="246221"/>
          </a:xfrm>
        </p:spPr>
        <p:txBody>
          <a:bodyPr/>
          <a:lstStyle>
            <a:lvl1pPr>
              <a:defRPr sz="1600">
                <a:solidFill>
                  <a:schemeClr val="accent1"/>
                </a:solidFill>
              </a:defRPr>
            </a:lvl1pPr>
          </a:lstStyle>
          <a:p>
            <a:pPr lvl="0"/>
            <a:r>
              <a:rPr lang="en-US" dirty="0"/>
              <a:t>Insert heading</a:t>
            </a:r>
          </a:p>
        </p:txBody>
      </p:sp>
      <p:sp>
        <p:nvSpPr>
          <p:cNvPr id="6" name="Text Placeholder 5">
            <a:extLst>
              <a:ext uri="{FF2B5EF4-FFF2-40B4-BE49-F238E27FC236}">
                <a16:creationId xmlns:a16="http://schemas.microsoft.com/office/drawing/2014/main" id="{3F253E06-8E82-4E32-B87D-7365F6E6DF22}"/>
              </a:ext>
            </a:extLst>
          </p:cNvPr>
          <p:cNvSpPr>
            <a:spLocks noGrp="1"/>
          </p:cNvSpPr>
          <p:nvPr>
            <p:ph type="body" sz="quarter" idx="18" hasCustomPrompt="1"/>
          </p:nvPr>
        </p:nvSpPr>
        <p:spPr>
          <a:xfrm>
            <a:off x="695325" y="2365418"/>
            <a:ext cx="2870200" cy="1276760"/>
          </a:xfrm>
        </p:spPr>
        <p:txBody>
          <a:bodyPr/>
          <a:lstStyle>
            <a:lvl1pPr>
              <a:defRPr/>
            </a:lvl1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4" name="Text Placeholder 5">
            <a:extLst>
              <a:ext uri="{FF2B5EF4-FFF2-40B4-BE49-F238E27FC236}">
                <a16:creationId xmlns:a16="http://schemas.microsoft.com/office/drawing/2014/main" id="{4B1582CE-3703-4CFD-B2F6-A9FA200DACEA}"/>
              </a:ext>
            </a:extLst>
          </p:cNvPr>
          <p:cNvSpPr>
            <a:spLocks noGrp="1"/>
          </p:cNvSpPr>
          <p:nvPr>
            <p:ph type="body" sz="quarter" idx="19" hasCustomPrompt="1"/>
          </p:nvPr>
        </p:nvSpPr>
        <p:spPr>
          <a:xfrm>
            <a:off x="4660900" y="2365418"/>
            <a:ext cx="2870200" cy="1276760"/>
          </a:xfrm>
        </p:spPr>
        <p:txBody>
          <a:bodyPr/>
          <a:lstStyle>
            <a:lvl1pPr>
              <a:defRPr/>
            </a:lvl1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5" name="Text Placeholder 5">
            <a:extLst>
              <a:ext uri="{FF2B5EF4-FFF2-40B4-BE49-F238E27FC236}">
                <a16:creationId xmlns:a16="http://schemas.microsoft.com/office/drawing/2014/main" id="{04807521-35B0-4E65-8F6E-F220558195FB}"/>
              </a:ext>
            </a:extLst>
          </p:cNvPr>
          <p:cNvSpPr>
            <a:spLocks noGrp="1"/>
          </p:cNvSpPr>
          <p:nvPr>
            <p:ph type="body" sz="quarter" idx="20" hasCustomPrompt="1"/>
          </p:nvPr>
        </p:nvSpPr>
        <p:spPr>
          <a:xfrm>
            <a:off x="8626475" y="2365418"/>
            <a:ext cx="2870200" cy="1276760"/>
          </a:xfrm>
        </p:spPr>
        <p:txBody>
          <a:bodyPr/>
          <a:lstStyle>
            <a:lvl1pPr>
              <a:defRPr/>
            </a:lvl1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custDataLst>
      <p:tags r:id="rId1"/>
    </p:custDataLst>
    <p:extLst>
      <p:ext uri="{BB962C8B-B14F-4D97-AF65-F5344CB8AC3E}">
        <p14:creationId xmlns:p14="http://schemas.microsoft.com/office/powerpoint/2010/main" val="365606487"/>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for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48302-31BD-4565-85AF-65977FC81A9B}"/>
              </a:ext>
            </a:extLst>
          </p:cNvPr>
          <p:cNvSpPr>
            <a:spLocks noGrp="1"/>
          </p:cNvSpPr>
          <p:nvPr>
            <p:ph type="title" hasCustomPrompt="1"/>
          </p:nvPr>
        </p:nvSpPr>
        <p:spPr/>
        <p:txBody>
          <a:bodyPr/>
          <a:lstStyle>
            <a:lvl1pPr>
              <a:defRPr/>
            </a:lvl1pPr>
          </a:lstStyle>
          <a:p>
            <a:r>
              <a:rPr lang="en-US" dirty="0"/>
              <a:t>Insert title – 3 column for charts/tables only</a:t>
            </a:r>
            <a:endParaRPr lang="en-AU" dirty="0"/>
          </a:p>
        </p:txBody>
      </p:sp>
      <p:sp>
        <p:nvSpPr>
          <p:cNvPr id="4" name="Slide Number Placeholder 3">
            <a:extLst>
              <a:ext uri="{FF2B5EF4-FFF2-40B4-BE49-F238E27FC236}">
                <a16:creationId xmlns:a16="http://schemas.microsoft.com/office/drawing/2014/main" id="{DC8B50C8-47DD-4770-9F2F-87D261635232}"/>
              </a:ext>
            </a:extLst>
          </p:cNvPr>
          <p:cNvSpPr>
            <a:spLocks noGrp="1"/>
          </p:cNvSpPr>
          <p:nvPr>
            <p:ph type="sldNum" sz="quarter" idx="11"/>
          </p:nvPr>
        </p:nvSpPr>
        <p:spPr/>
        <p:txBody>
          <a:bodyPr/>
          <a:lstStyle/>
          <a:p>
            <a:fld id="{1E2FE05B-4A3F-4181-99F1-864C7998A1BB}" type="slidenum">
              <a:rPr lang="en-AU" smtClean="0"/>
              <a:pPr/>
              <a:t>‹#›</a:t>
            </a:fld>
            <a:endParaRPr lang="en-AU" dirty="0"/>
          </a:p>
        </p:txBody>
      </p:sp>
      <p:sp>
        <p:nvSpPr>
          <p:cNvPr id="7" name="Content Placeholder 6">
            <a:extLst>
              <a:ext uri="{FF2B5EF4-FFF2-40B4-BE49-F238E27FC236}">
                <a16:creationId xmlns:a16="http://schemas.microsoft.com/office/drawing/2014/main" id="{220A156D-5EB3-45E5-A3B2-8947B245D1B5}"/>
              </a:ext>
            </a:extLst>
          </p:cNvPr>
          <p:cNvSpPr>
            <a:spLocks noGrp="1"/>
          </p:cNvSpPr>
          <p:nvPr>
            <p:ph sz="quarter" idx="12" hasCustomPrompt="1"/>
          </p:nvPr>
        </p:nvSpPr>
        <p:spPr>
          <a:xfrm>
            <a:off x="695325" y="1989136"/>
            <a:ext cx="2870200" cy="3779839"/>
          </a:xfrm>
        </p:spPr>
        <p:txBody>
          <a:bodyPr>
            <a:noAutofit/>
          </a:bodyPr>
          <a:lstStyle>
            <a:lvl1pPr>
              <a:defRPr/>
            </a:lvl1pPr>
          </a:lstStyle>
          <a:p>
            <a:pPr lvl="0"/>
            <a:r>
              <a:rPr lang="en-US" dirty="0"/>
              <a:t>Insert chart/table</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Text Placeholder 8">
            <a:extLst>
              <a:ext uri="{FF2B5EF4-FFF2-40B4-BE49-F238E27FC236}">
                <a16:creationId xmlns:a16="http://schemas.microsoft.com/office/drawing/2014/main" id="{A5DB663C-F4BA-470D-A141-9C0112B44C3E}"/>
              </a:ext>
            </a:extLst>
          </p:cNvPr>
          <p:cNvSpPr>
            <a:spLocks noGrp="1"/>
          </p:cNvSpPr>
          <p:nvPr>
            <p:ph type="body" sz="quarter" idx="13" hasCustomPrompt="1"/>
          </p:nvPr>
        </p:nvSpPr>
        <p:spPr>
          <a:xfrm>
            <a:off x="695325" y="1628775"/>
            <a:ext cx="2870200" cy="246221"/>
          </a:xfrm>
        </p:spPr>
        <p:txBody>
          <a:bodyPr/>
          <a:lstStyle>
            <a:lvl1pPr>
              <a:defRPr sz="1600">
                <a:solidFill>
                  <a:schemeClr val="tx1"/>
                </a:solidFill>
              </a:defRPr>
            </a:lvl1pPr>
          </a:lstStyle>
          <a:p>
            <a:pPr lvl="0"/>
            <a:r>
              <a:rPr lang="en-US" dirty="0"/>
              <a:t>Insert heading – black </a:t>
            </a:r>
          </a:p>
        </p:txBody>
      </p:sp>
      <p:sp>
        <p:nvSpPr>
          <p:cNvPr id="11" name="Text Placeholder 8">
            <a:extLst>
              <a:ext uri="{FF2B5EF4-FFF2-40B4-BE49-F238E27FC236}">
                <a16:creationId xmlns:a16="http://schemas.microsoft.com/office/drawing/2014/main" id="{7E55021C-F97D-414B-88BA-E10720DC8966}"/>
              </a:ext>
            </a:extLst>
          </p:cNvPr>
          <p:cNvSpPr>
            <a:spLocks noGrp="1"/>
          </p:cNvSpPr>
          <p:nvPr>
            <p:ph type="body" sz="quarter" idx="15" hasCustomPrompt="1"/>
          </p:nvPr>
        </p:nvSpPr>
        <p:spPr>
          <a:xfrm>
            <a:off x="4660900" y="1628775"/>
            <a:ext cx="2870200" cy="246221"/>
          </a:xfrm>
        </p:spPr>
        <p:txBody>
          <a:bodyPr/>
          <a:lstStyle>
            <a:lvl1pPr>
              <a:defRPr sz="1600">
                <a:solidFill>
                  <a:schemeClr val="tx1"/>
                </a:solidFill>
              </a:defRPr>
            </a:lvl1pPr>
          </a:lstStyle>
          <a:p>
            <a:pPr lvl="0"/>
            <a:r>
              <a:rPr lang="en-US" dirty="0"/>
              <a:t>Insert heading – black </a:t>
            </a:r>
          </a:p>
        </p:txBody>
      </p:sp>
      <p:sp>
        <p:nvSpPr>
          <p:cNvPr id="13" name="Text Placeholder 8">
            <a:extLst>
              <a:ext uri="{FF2B5EF4-FFF2-40B4-BE49-F238E27FC236}">
                <a16:creationId xmlns:a16="http://schemas.microsoft.com/office/drawing/2014/main" id="{ECD32C6D-2D21-4AAA-A32C-B1BB46929AE4}"/>
              </a:ext>
            </a:extLst>
          </p:cNvPr>
          <p:cNvSpPr>
            <a:spLocks noGrp="1"/>
          </p:cNvSpPr>
          <p:nvPr>
            <p:ph type="body" sz="quarter" idx="17" hasCustomPrompt="1"/>
          </p:nvPr>
        </p:nvSpPr>
        <p:spPr>
          <a:xfrm>
            <a:off x="8626475" y="1628775"/>
            <a:ext cx="2870200" cy="246221"/>
          </a:xfrm>
        </p:spPr>
        <p:txBody>
          <a:bodyPr/>
          <a:lstStyle>
            <a:lvl1pPr>
              <a:defRPr sz="1600">
                <a:solidFill>
                  <a:schemeClr val="tx1"/>
                </a:solidFill>
              </a:defRPr>
            </a:lvl1pPr>
          </a:lstStyle>
          <a:p>
            <a:pPr lvl="0"/>
            <a:r>
              <a:rPr lang="en-US" dirty="0"/>
              <a:t>Insert heading – black </a:t>
            </a:r>
          </a:p>
        </p:txBody>
      </p:sp>
      <p:sp>
        <p:nvSpPr>
          <p:cNvPr id="14" name="Content Placeholder 6">
            <a:extLst>
              <a:ext uri="{FF2B5EF4-FFF2-40B4-BE49-F238E27FC236}">
                <a16:creationId xmlns:a16="http://schemas.microsoft.com/office/drawing/2014/main" id="{1CDBF280-E523-4F0D-B63F-8BA634762F61}"/>
              </a:ext>
            </a:extLst>
          </p:cNvPr>
          <p:cNvSpPr>
            <a:spLocks noGrp="1"/>
          </p:cNvSpPr>
          <p:nvPr>
            <p:ph sz="quarter" idx="18" hasCustomPrompt="1"/>
          </p:nvPr>
        </p:nvSpPr>
        <p:spPr>
          <a:xfrm>
            <a:off x="4660900" y="1989136"/>
            <a:ext cx="2870200" cy="3779839"/>
          </a:xfrm>
        </p:spPr>
        <p:txBody>
          <a:bodyPr>
            <a:noAutofit/>
          </a:bodyPr>
          <a:lstStyle>
            <a:lvl1pPr>
              <a:defRPr/>
            </a:lvl1pPr>
          </a:lstStyle>
          <a:p>
            <a:pPr lvl="0"/>
            <a:r>
              <a:rPr lang="en-US" dirty="0"/>
              <a:t>Insert chart/table</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5" name="Content Placeholder 6">
            <a:extLst>
              <a:ext uri="{FF2B5EF4-FFF2-40B4-BE49-F238E27FC236}">
                <a16:creationId xmlns:a16="http://schemas.microsoft.com/office/drawing/2014/main" id="{3790FB4C-6E17-4031-9B89-9FC041614FA8}"/>
              </a:ext>
            </a:extLst>
          </p:cNvPr>
          <p:cNvSpPr>
            <a:spLocks noGrp="1"/>
          </p:cNvSpPr>
          <p:nvPr>
            <p:ph sz="quarter" idx="19" hasCustomPrompt="1"/>
          </p:nvPr>
        </p:nvSpPr>
        <p:spPr>
          <a:xfrm>
            <a:off x="8626475" y="1989136"/>
            <a:ext cx="2870200" cy="3779839"/>
          </a:xfrm>
        </p:spPr>
        <p:txBody>
          <a:bodyPr>
            <a:noAutofit/>
          </a:bodyPr>
          <a:lstStyle>
            <a:lvl1pPr>
              <a:defRPr/>
            </a:lvl1pPr>
          </a:lstStyle>
          <a:p>
            <a:pPr lvl="0"/>
            <a:r>
              <a:rPr lang="en-US" dirty="0"/>
              <a:t>Insert chart/table</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custDataLst>
      <p:tags r:id="rId1"/>
    </p:custDataLst>
    <p:extLst>
      <p:ext uri="{BB962C8B-B14F-4D97-AF65-F5344CB8AC3E}">
        <p14:creationId xmlns:p14="http://schemas.microsoft.com/office/powerpoint/2010/main" val="3870141591"/>
      </p:ext>
    </p:extLst>
  </p:cSld>
  <p:clrMapOvr>
    <a:masterClrMapping/>
  </p:clrMapOvr>
  <p:extLst>
    <p:ext uri="{DCECCB84-F9BA-43D5-87BE-67443E8EF086}">
      <p15:sldGuideLst xmlns:p15="http://schemas.microsoft.com/office/powerpoint/2012/main">
        <p15:guide id="1" orient="horz" pos="1253"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our boxes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84B53-9732-41C9-8B26-304A4C6540FC}"/>
              </a:ext>
            </a:extLst>
          </p:cNvPr>
          <p:cNvSpPr>
            <a:spLocks noGrp="1"/>
          </p:cNvSpPr>
          <p:nvPr>
            <p:ph type="title" hasCustomPrompt="1"/>
          </p:nvPr>
        </p:nvSpPr>
        <p:spPr/>
        <p:txBody>
          <a:bodyPr/>
          <a:lstStyle>
            <a:lvl1pPr>
              <a:defRPr/>
            </a:lvl1pPr>
          </a:lstStyle>
          <a:p>
            <a:r>
              <a:rPr lang="en-US" dirty="0"/>
              <a:t>Insert title – 3 </a:t>
            </a:r>
            <a:r>
              <a:rPr lang="en-US" dirty="0" err="1"/>
              <a:t>colour</a:t>
            </a:r>
            <a:r>
              <a:rPr lang="en-US" dirty="0"/>
              <a:t> text boxes</a:t>
            </a:r>
            <a:endParaRPr lang="en-AU" dirty="0"/>
          </a:p>
        </p:txBody>
      </p:sp>
      <p:sp>
        <p:nvSpPr>
          <p:cNvPr id="4" name="Slide Number Placeholder 3">
            <a:extLst>
              <a:ext uri="{FF2B5EF4-FFF2-40B4-BE49-F238E27FC236}">
                <a16:creationId xmlns:a16="http://schemas.microsoft.com/office/drawing/2014/main" id="{67DEBF7E-9AAA-4137-B397-3E700C2E46B9}"/>
              </a:ext>
            </a:extLst>
          </p:cNvPr>
          <p:cNvSpPr>
            <a:spLocks noGrp="1"/>
          </p:cNvSpPr>
          <p:nvPr>
            <p:ph type="sldNum" sz="quarter" idx="11"/>
          </p:nvPr>
        </p:nvSpPr>
        <p:spPr/>
        <p:txBody>
          <a:bodyPr/>
          <a:lstStyle/>
          <a:p>
            <a:fld id="{1E2FE05B-4A3F-4181-99F1-864C7998A1BB}" type="slidenum">
              <a:rPr lang="en-AU" smtClean="0"/>
              <a:pPr/>
              <a:t>‹#›</a:t>
            </a:fld>
            <a:endParaRPr lang="en-AU" dirty="0"/>
          </a:p>
        </p:txBody>
      </p:sp>
      <p:sp>
        <p:nvSpPr>
          <p:cNvPr id="5" name="Rectangle 4">
            <a:extLst>
              <a:ext uri="{FF2B5EF4-FFF2-40B4-BE49-F238E27FC236}">
                <a16:creationId xmlns:a16="http://schemas.microsoft.com/office/drawing/2014/main" id="{769F446C-2A4F-4BE7-928F-2E4D22F55654}"/>
              </a:ext>
            </a:extLst>
          </p:cNvPr>
          <p:cNvSpPr/>
          <p:nvPr userDrawn="1"/>
        </p:nvSpPr>
        <p:spPr>
          <a:xfrm>
            <a:off x="695325" y="1803283"/>
            <a:ext cx="3429635" cy="39654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bIns="180000" rtlCol="0" anchor="t" anchorCtr="0"/>
          <a:lstStyle/>
          <a:p>
            <a:pPr>
              <a:spcAft>
                <a:spcPts val="600"/>
              </a:spcAft>
            </a:pPr>
            <a:endParaRPr lang="en-AU" sz="1400" dirty="0">
              <a:solidFill>
                <a:schemeClr val="tx1">
                  <a:lumMod val="75000"/>
                  <a:lumOff val="25000"/>
                </a:schemeClr>
              </a:solidFill>
            </a:endParaRPr>
          </a:p>
        </p:txBody>
      </p:sp>
      <p:sp>
        <p:nvSpPr>
          <p:cNvPr id="7" name="Rectangle 6">
            <a:extLst>
              <a:ext uri="{FF2B5EF4-FFF2-40B4-BE49-F238E27FC236}">
                <a16:creationId xmlns:a16="http://schemas.microsoft.com/office/drawing/2014/main" id="{85D4D0B0-9CEE-4D95-BBC4-F26DD031AF57}"/>
              </a:ext>
            </a:extLst>
          </p:cNvPr>
          <p:cNvSpPr/>
          <p:nvPr userDrawn="1"/>
        </p:nvSpPr>
        <p:spPr>
          <a:xfrm>
            <a:off x="4381182" y="1803283"/>
            <a:ext cx="3429635" cy="39654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bIns="180000" rtlCol="0" anchor="t" anchorCtr="0"/>
          <a:lstStyle/>
          <a:p>
            <a:pPr>
              <a:spcAft>
                <a:spcPts val="600"/>
              </a:spcAft>
            </a:pPr>
            <a:endParaRPr lang="en-AU" sz="1400" dirty="0">
              <a:solidFill>
                <a:schemeClr val="tx1">
                  <a:lumMod val="75000"/>
                  <a:lumOff val="25000"/>
                </a:schemeClr>
              </a:solidFill>
            </a:endParaRPr>
          </a:p>
        </p:txBody>
      </p:sp>
      <p:sp>
        <p:nvSpPr>
          <p:cNvPr id="9" name="Rectangle 8">
            <a:extLst>
              <a:ext uri="{FF2B5EF4-FFF2-40B4-BE49-F238E27FC236}">
                <a16:creationId xmlns:a16="http://schemas.microsoft.com/office/drawing/2014/main" id="{91E721E4-317B-4D5F-83E0-3409FB21FAF4}"/>
              </a:ext>
            </a:extLst>
          </p:cNvPr>
          <p:cNvSpPr/>
          <p:nvPr userDrawn="1"/>
        </p:nvSpPr>
        <p:spPr>
          <a:xfrm>
            <a:off x="8083232" y="1783459"/>
            <a:ext cx="3429635" cy="39853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bIns="180000" rtlCol="0" anchor="t" anchorCtr="0"/>
          <a:lstStyle/>
          <a:p>
            <a:pPr>
              <a:spcAft>
                <a:spcPts val="600"/>
              </a:spcAft>
            </a:pPr>
            <a:endParaRPr lang="en-AU" sz="1400" dirty="0">
              <a:solidFill>
                <a:schemeClr val="tx1">
                  <a:lumMod val="75000"/>
                  <a:lumOff val="25000"/>
                </a:schemeClr>
              </a:solidFill>
            </a:endParaRPr>
          </a:p>
        </p:txBody>
      </p:sp>
      <p:sp>
        <p:nvSpPr>
          <p:cNvPr id="15" name="Content Placeholder 4">
            <a:extLst>
              <a:ext uri="{FF2B5EF4-FFF2-40B4-BE49-F238E27FC236}">
                <a16:creationId xmlns:a16="http://schemas.microsoft.com/office/drawing/2014/main" id="{36B67ED2-5416-464A-A80B-D38A32C63B79}"/>
              </a:ext>
            </a:extLst>
          </p:cNvPr>
          <p:cNvSpPr txBox="1">
            <a:spLocks/>
          </p:cNvSpPr>
          <p:nvPr userDrawn="1"/>
        </p:nvSpPr>
        <p:spPr>
          <a:xfrm>
            <a:off x="695325" y="1610717"/>
            <a:ext cx="3430800" cy="183721"/>
          </a:xfrm>
          <a:prstGeom prst="rect">
            <a:avLst/>
          </a:prstGeom>
          <a:solidFill>
            <a:schemeClr val="accent1"/>
          </a:solidFill>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dirty="0"/>
          </a:p>
        </p:txBody>
      </p:sp>
      <p:sp>
        <p:nvSpPr>
          <p:cNvPr id="21" name="Content Placeholder 4">
            <a:extLst>
              <a:ext uri="{FF2B5EF4-FFF2-40B4-BE49-F238E27FC236}">
                <a16:creationId xmlns:a16="http://schemas.microsoft.com/office/drawing/2014/main" id="{084EAC2B-4EDC-4CD1-BEBF-BE953A0A5A0C}"/>
              </a:ext>
            </a:extLst>
          </p:cNvPr>
          <p:cNvSpPr txBox="1">
            <a:spLocks/>
          </p:cNvSpPr>
          <p:nvPr userDrawn="1"/>
        </p:nvSpPr>
        <p:spPr>
          <a:xfrm>
            <a:off x="4380902" y="1619562"/>
            <a:ext cx="3430800" cy="183721"/>
          </a:xfrm>
          <a:prstGeom prst="rect">
            <a:avLst/>
          </a:prstGeom>
          <a:solidFill>
            <a:schemeClr val="tx2"/>
          </a:solidFill>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dirty="0"/>
          </a:p>
        </p:txBody>
      </p:sp>
      <p:sp>
        <p:nvSpPr>
          <p:cNvPr id="22" name="Content Placeholder 4">
            <a:extLst>
              <a:ext uri="{FF2B5EF4-FFF2-40B4-BE49-F238E27FC236}">
                <a16:creationId xmlns:a16="http://schemas.microsoft.com/office/drawing/2014/main" id="{7AE9F95C-3D17-4A54-A193-641BE482E4C8}"/>
              </a:ext>
            </a:extLst>
          </p:cNvPr>
          <p:cNvSpPr txBox="1">
            <a:spLocks/>
          </p:cNvSpPr>
          <p:nvPr userDrawn="1"/>
        </p:nvSpPr>
        <p:spPr>
          <a:xfrm>
            <a:off x="8083231" y="1599737"/>
            <a:ext cx="3430800" cy="183721"/>
          </a:xfrm>
          <a:prstGeom prst="rect">
            <a:avLst/>
          </a:prstGeom>
          <a:solidFill>
            <a:schemeClr val="accent2"/>
          </a:solidFill>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dirty="0"/>
          </a:p>
        </p:txBody>
      </p:sp>
      <p:sp>
        <p:nvSpPr>
          <p:cNvPr id="34" name="Text Placeholder 8">
            <a:extLst>
              <a:ext uri="{FF2B5EF4-FFF2-40B4-BE49-F238E27FC236}">
                <a16:creationId xmlns:a16="http://schemas.microsoft.com/office/drawing/2014/main" id="{A5DB663C-F4BA-470D-A141-9C0112B44C3E}"/>
              </a:ext>
            </a:extLst>
          </p:cNvPr>
          <p:cNvSpPr>
            <a:spLocks noGrp="1"/>
          </p:cNvSpPr>
          <p:nvPr>
            <p:ph type="body" sz="quarter" idx="13" hasCustomPrompt="1"/>
          </p:nvPr>
        </p:nvSpPr>
        <p:spPr>
          <a:xfrm>
            <a:off x="953368" y="1948833"/>
            <a:ext cx="2700000" cy="246221"/>
          </a:xfrm>
        </p:spPr>
        <p:txBody>
          <a:bodyPr/>
          <a:lstStyle>
            <a:lvl1pPr>
              <a:defRPr sz="1600">
                <a:solidFill>
                  <a:schemeClr val="accent1"/>
                </a:solidFill>
              </a:defRPr>
            </a:lvl1pPr>
          </a:lstStyle>
          <a:p>
            <a:pPr lvl="0"/>
            <a:r>
              <a:rPr lang="en-US" dirty="0"/>
              <a:t>Insert heading</a:t>
            </a:r>
          </a:p>
        </p:txBody>
      </p:sp>
      <p:sp>
        <p:nvSpPr>
          <p:cNvPr id="35" name="Text Placeholder 8">
            <a:extLst>
              <a:ext uri="{FF2B5EF4-FFF2-40B4-BE49-F238E27FC236}">
                <a16:creationId xmlns:a16="http://schemas.microsoft.com/office/drawing/2014/main" id="{7E55021C-F97D-414B-88BA-E10720DC8966}"/>
              </a:ext>
            </a:extLst>
          </p:cNvPr>
          <p:cNvSpPr>
            <a:spLocks noGrp="1"/>
          </p:cNvSpPr>
          <p:nvPr>
            <p:ph type="body" sz="quarter" idx="15" hasCustomPrompt="1"/>
          </p:nvPr>
        </p:nvSpPr>
        <p:spPr>
          <a:xfrm>
            <a:off x="4679215" y="1946528"/>
            <a:ext cx="2700000" cy="246221"/>
          </a:xfrm>
        </p:spPr>
        <p:txBody>
          <a:bodyPr/>
          <a:lstStyle>
            <a:lvl1pPr>
              <a:defRPr sz="1600">
                <a:solidFill>
                  <a:schemeClr val="accent1"/>
                </a:solidFill>
              </a:defRPr>
            </a:lvl1pPr>
          </a:lstStyle>
          <a:p>
            <a:pPr lvl="0"/>
            <a:r>
              <a:rPr lang="en-US" dirty="0"/>
              <a:t>Insert heading</a:t>
            </a:r>
          </a:p>
        </p:txBody>
      </p:sp>
      <p:sp>
        <p:nvSpPr>
          <p:cNvPr id="36" name="Text Placeholder 8">
            <a:extLst>
              <a:ext uri="{FF2B5EF4-FFF2-40B4-BE49-F238E27FC236}">
                <a16:creationId xmlns:a16="http://schemas.microsoft.com/office/drawing/2014/main" id="{ECD32C6D-2D21-4AAA-A32C-B1BB46929AE4}"/>
              </a:ext>
            </a:extLst>
          </p:cNvPr>
          <p:cNvSpPr>
            <a:spLocks noGrp="1"/>
          </p:cNvSpPr>
          <p:nvPr>
            <p:ph type="body" sz="quarter" idx="17" hasCustomPrompt="1"/>
          </p:nvPr>
        </p:nvSpPr>
        <p:spPr>
          <a:xfrm>
            <a:off x="8369425" y="1946527"/>
            <a:ext cx="2700000" cy="246221"/>
          </a:xfrm>
        </p:spPr>
        <p:txBody>
          <a:bodyPr/>
          <a:lstStyle>
            <a:lvl1pPr>
              <a:defRPr sz="1600">
                <a:solidFill>
                  <a:schemeClr val="accent1"/>
                </a:solidFill>
              </a:defRPr>
            </a:lvl1pPr>
          </a:lstStyle>
          <a:p>
            <a:pPr lvl="0"/>
            <a:r>
              <a:rPr lang="en-US" dirty="0"/>
              <a:t>Insert heading</a:t>
            </a:r>
          </a:p>
        </p:txBody>
      </p:sp>
      <p:sp>
        <p:nvSpPr>
          <p:cNvPr id="37" name="Text Placeholder 5">
            <a:extLst>
              <a:ext uri="{FF2B5EF4-FFF2-40B4-BE49-F238E27FC236}">
                <a16:creationId xmlns:a16="http://schemas.microsoft.com/office/drawing/2014/main" id="{3F253E06-8E82-4E32-B87D-7365F6E6DF22}"/>
              </a:ext>
            </a:extLst>
          </p:cNvPr>
          <p:cNvSpPr>
            <a:spLocks noGrp="1"/>
          </p:cNvSpPr>
          <p:nvPr>
            <p:ph type="body" sz="quarter" idx="18" hasCustomPrompt="1"/>
          </p:nvPr>
        </p:nvSpPr>
        <p:spPr>
          <a:xfrm>
            <a:off x="953368" y="2315791"/>
            <a:ext cx="2700000" cy="1276760"/>
          </a:xfrm>
        </p:spPr>
        <p:txBody>
          <a:bodyPr/>
          <a:lstStyle>
            <a:lvl1pPr>
              <a:defRPr/>
            </a:lvl1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38" name="Text Placeholder 5">
            <a:extLst>
              <a:ext uri="{FF2B5EF4-FFF2-40B4-BE49-F238E27FC236}">
                <a16:creationId xmlns:a16="http://schemas.microsoft.com/office/drawing/2014/main" id="{4B1582CE-3703-4CFD-B2F6-A9FA200DACEA}"/>
              </a:ext>
            </a:extLst>
          </p:cNvPr>
          <p:cNvSpPr>
            <a:spLocks noGrp="1"/>
          </p:cNvSpPr>
          <p:nvPr>
            <p:ph type="body" sz="quarter" idx="19" hasCustomPrompt="1"/>
          </p:nvPr>
        </p:nvSpPr>
        <p:spPr>
          <a:xfrm>
            <a:off x="4679215" y="2315791"/>
            <a:ext cx="2700000" cy="1276760"/>
          </a:xfrm>
        </p:spPr>
        <p:txBody>
          <a:bodyPr/>
          <a:lstStyle>
            <a:lvl1pPr>
              <a:defRPr/>
            </a:lvl1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39" name="Text Placeholder 5">
            <a:extLst>
              <a:ext uri="{FF2B5EF4-FFF2-40B4-BE49-F238E27FC236}">
                <a16:creationId xmlns:a16="http://schemas.microsoft.com/office/drawing/2014/main" id="{04807521-35B0-4E65-8F6E-F220558195FB}"/>
              </a:ext>
            </a:extLst>
          </p:cNvPr>
          <p:cNvSpPr>
            <a:spLocks noGrp="1"/>
          </p:cNvSpPr>
          <p:nvPr>
            <p:ph type="body" sz="quarter" idx="20" hasCustomPrompt="1"/>
          </p:nvPr>
        </p:nvSpPr>
        <p:spPr>
          <a:xfrm>
            <a:off x="8371870" y="2315791"/>
            <a:ext cx="2700000" cy="1276760"/>
          </a:xfrm>
        </p:spPr>
        <p:txBody>
          <a:bodyPr/>
          <a:lstStyle>
            <a:lvl1pPr>
              <a:defRPr/>
            </a:lvl1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custDataLst>
      <p:tags r:id="rId1"/>
    </p:custDataLst>
    <p:extLst>
      <p:ext uri="{BB962C8B-B14F-4D97-AF65-F5344CB8AC3E}">
        <p14:creationId xmlns:p14="http://schemas.microsoft.com/office/powerpoint/2010/main" val="1785222514"/>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our boxes strip">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69F446C-2A4F-4BE7-928F-2E4D22F55654}"/>
              </a:ext>
            </a:extLst>
          </p:cNvPr>
          <p:cNvSpPr/>
          <p:nvPr userDrawn="1"/>
        </p:nvSpPr>
        <p:spPr>
          <a:xfrm>
            <a:off x="695324" y="1628775"/>
            <a:ext cx="3420000" cy="4139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bIns="180000" rtlCol="0" anchor="t" anchorCtr="0"/>
          <a:lstStyle/>
          <a:p>
            <a:pPr>
              <a:spcAft>
                <a:spcPts val="600"/>
              </a:spcAft>
            </a:pPr>
            <a:endParaRPr lang="en-AU" sz="1400" dirty="0">
              <a:solidFill>
                <a:schemeClr val="tx1">
                  <a:lumMod val="75000"/>
                  <a:lumOff val="25000"/>
                </a:schemeClr>
              </a:solidFill>
            </a:endParaRPr>
          </a:p>
        </p:txBody>
      </p:sp>
      <p:sp>
        <p:nvSpPr>
          <p:cNvPr id="16" name="Rectangle 15">
            <a:extLst>
              <a:ext uri="{FF2B5EF4-FFF2-40B4-BE49-F238E27FC236}">
                <a16:creationId xmlns:a16="http://schemas.microsoft.com/office/drawing/2014/main" id="{85D4D0B0-9CEE-4D95-BBC4-F26DD031AF57}"/>
              </a:ext>
            </a:extLst>
          </p:cNvPr>
          <p:cNvSpPr/>
          <p:nvPr userDrawn="1"/>
        </p:nvSpPr>
        <p:spPr>
          <a:xfrm>
            <a:off x="4399017" y="1628976"/>
            <a:ext cx="3420000" cy="4139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bIns="180000" rtlCol="0" anchor="t" anchorCtr="0"/>
          <a:lstStyle/>
          <a:p>
            <a:pPr>
              <a:spcAft>
                <a:spcPts val="600"/>
              </a:spcAft>
            </a:pPr>
            <a:endParaRPr lang="en-AU" sz="1400" dirty="0">
              <a:solidFill>
                <a:schemeClr val="tx1">
                  <a:lumMod val="75000"/>
                  <a:lumOff val="25000"/>
                </a:schemeClr>
              </a:solidFill>
            </a:endParaRPr>
          </a:p>
        </p:txBody>
      </p:sp>
      <p:sp>
        <p:nvSpPr>
          <p:cNvPr id="17" name="Rectangle 16">
            <a:extLst>
              <a:ext uri="{FF2B5EF4-FFF2-40B4-BE49-F238E27FC236}">
                <a16:creationId xmlns:a16="http://schemas.microsoft.com/office/drawing/2014/main" id="{91E721E4-317B-4D5F-83E0-3409FB21FAF4}"/>
              </a:ext>
            </a:extLst>
          </p:cNvPr>
          <p:cNvSpPr/>
          <p:nvPr userDrawn="1"/>
        </p:nvSpPr>
        <p:spPr>
          <a:xfrm>
            <a:off x="8083232" y="1628775"/>
            <a:ext cx="3420000" cy="4139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bIns="180000" rtlCol="0" anchor="t" anchorCtr="0"/>
          <a:lstStyle/>
          <a:p>
            <a:pPr>
              <a:spcAft>
                <a:spcPts val="600"/>
              </a:spcAft>
            </a:pPr>
            <a:endParaRPr lang="en-AU" sz="1400" dirty="0">
              <a:solidFill>
                <a:schemeClr val="tx1">
                  <a:lumMod val="75000"/>
                  <a:lumOff val="25000"/>
                </a:schemeClr>
              </a:solidFill>
            </a:endParaRPr>
          </a:p>
        </p:txBody>
      </p:sp>
      <p:sp>
        <p:nvSpPr>
          <p:cNvPr id="18" name="Rectangle 17">
            <a:extLst>
              <a:ext uri="{FF2B5EF4-FFF2-40B4-BE49-F238E27FC236}">
                <a16:creationId xmlns:a16="http://schemas.microsoft.com/office/drawing/2014/main" id="{51F81B58-24EB-41AB-A8A1-061D8F2CE769}"/>
              </a:ext>
            </a:extLst>
          </p:cNvPr>
          <p:cNvSpPr/>
          <p:nvPr userDrawn="1"/>
        </p:nvSpPr>
        <p:spPr>
          <a:xfrm>
            <a:off x="694744" y="1633415"/>
            <a:ext cx="180000" cy="4140000"/>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Rectangle 18">
            <a:extLst>
              <a:ext uri="{FF2B5EF4-FFF2-40B4-BE49-F238E27FC236}">
                <a16:creationId xmlns:a16="http://schemas.microsoft.com/office/drawing/2014/main" id="{51F81B58-24EB-41AB-A8A1-061D8F2CE769}"/>
              </a:ext>
            </a:extLst>
          </p:cNvPr>
          <p:cNvSpPr/>
          <p:nvPr userDrawn="1"/>
        </p:nvSpPr>
        <p:spPr>
          <a:xfrm>
            <a:off x="4399017" y="1631770"/>
            <a:ext cx="180000" cy="4140000"/>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0" name="Rectangle 19">
            <a:extLst>
              <a:ext uri="{FF2B5EF4-FFF2-40B4-BE49-F238E27FC236}">
                <a16:creationId xmlns:a16="http://schemas.microsoft.com/office/drawing/2014/main" id="{51F81B58-24EB-41AB-A8A1-061D8F2CE769}"/>
              </a:ext>
            </a:extLst>
          </p:cNvPr>
          <p:cNvSpPr/>
          <p:nvPr userDrawn="1"/>
        </p:nvSpPr>
        <p:spPr>
          <a:xfrm>
            <a:off x="8084854" y="1628775"/>
            <a:ext cx="180000" cy="4140000"/>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a:extLst>
              <a:ext uri="{FF2B5EF4-FFF2-40B4-BE49-F238E27FC236}">
                <a16:creationId xmlns:a16="http://schemas.microsoft.com/office/drawing/2014/main" id="{33548302-31BD-4565-85AF-65977FC81A9B}"/>
              </a:ext>
            </a:extLst>
          </p:cNvPr>
          <p:cNvSpPr>
            <a:spLocks noGrp="1"/>
          </p:cNvSpPr>
          <p:nvPr>
            <p:ph type="title" hasCustomPrompt="1"/>
          </p:nvPr>
        </p:nvSpPr>
        <p:spPr/>
        <p:txBody>
          <a:bodyPr/>
          <a:lstStyle>
            <a:lvl1pPr>
              <a:defRPr/>
            </a:lvl1pPr>
          </a:lstStyle>
          <a:p>
            <a:r>
              <a:rPr lang="en-US" dirty="0"/>
              <a:t>Insert title – 3 column content</a:t>
            </a:r>
            <a:endParaRPr lang="en-AU" dirty="0"/>
          </a:p>
        </p:txBody>
      </p:sp>
      <p:sp>
        <p:nvSpPr>
          <p:cNvPr id="4" name="Slide Number Placeholder 3">
            <a:extLst>
              <a:ext uri="{FF2B5EF4-FFF2-40B4-BE49-F238E27FC236}">
                <a16:creationId xmlns:a16="http://schemas.microsoft.com/office/drawing/2014/main" id="{DC8B50C8-47DD-4770-9F2F-87D261635232}"/>
              </a:ext>
            </a:extLst>
          </p:cNvPr>
          <p:cNvSpPr>
            <a:spLocks noGrp="1"/>
          </p:cNvSpPr>
          <p:nvPr>
            <p:ph type="sldNum" sz="quarter" idx="11"/>
          </p:nvPr>
        </p:nvSpPr>
        <p:spPr/>
        <p:txBody>
          <a:bodyPr/>
          <a:lstStyle/>
          <a:p>
            <a:fld id="{1E2FE05B-4A3F-4181-99F1-864C7998A1BB}" type="slidenum">
              <a:rPr lang="en-AU" smtClean="0"/>
              <a:pPr/>
              <a:t>‹#›</a:t>
            </a:fld>
            <a:endParaRPr lang="en-AU" dirty="0"/>
          </a:p>
        </p:txBody>
      </p:sp>
      <p:sp>
        <p:nvSpPr>
          <p:cNvPr id="9" name="Text Placeholder 8">
            <a:extLst>
              <a:ext uri="{FF2B5EF4-FFF2-40B4-BE49-F238E27FC236}">
                <a16:creationId xmlns:a16="http://schemas.microsoft.com/office/drawing/2014/main" id="{A5DB663C-F4BA-470D-A141-9C0112B44C3E}"/>
              </a:ext>
            </a:extLst>
          </p:cNvPr>
          <p:cNvSpPr>
            <a:spLocks noGrp="1"/>
          </p:cNvSpPr>
          <p:nvPr>
            <p:ph type="body" sz="quarter" idx="13" hasCustomPrompt="1"/>
          </p:nvPr>
        </p:nvSpPr>
        <p:spPr>
          <a:xfrm>
            <a:off x="1077349" y="1785282"/>
            <a:ext cx="2700000" cy="246221"/>
          </a:xfrm>
        </p:spPr>
        <p:txBody>
          <a:bodyPr/>
          <a:lstStyle>
            <a:lvl1pPr>
              <a:defRPr sz="1600">
                <a:solidFill>
                  <a:schemeClr val="accent1"/>
                </a:solidFill>
              </a:defRPr>
            </a:lvl1pPr>
          </a:lstStyle>
          <a:p>
            <a:pPr lvl="0"/>
            <a:r>
              <a:rPr lang="en-US" dirty="0"/>
              <a:t>Insert heading</a:t>
            </a:r>
          </a:p>
        </p:txBody>
      </p:sp>
      <p:sp>
        <p:nvSpPr>
          <p:cNvPr id="11" name="Text Placeholder 8">
            <a:extLst>
              <a:ext uri="{FF2B5EF4-FFF2-40B4-BE49-F238E27FC236}">
                <a16:creationId xmlns:a16="http://schemas.microsoft.com/office/drawing/2014/main" id="{7E55021C-F97D-414B-88BA-E10720DC8966}"/>
              </a:ext>
            </a:extLst>
          </p:cNvPr>
          <p:cNvSpPr>
            <a:spLocks noGrp="1"/>
          </p:cNvSpPr>
          <p:nvPr>
            <p:ph type="body" sz="quarter" idx="15" hasCustomPrompt="1"/>
          </p:nvPr>
        </p:nvSpPr>
        <p:spPr>
          <a:xfrm>
            <a:off x="4803196" y="1782977"/>
            <a:ext cx="2700000" cy="246221"/>
          </a:xfrm>
        </p:spPr>
        <p:txBody>
          <a:bodyPr/>
          <a:lstStyle>
            <a:lvl1pPr>
              <a:defRPr sz="1600">
                <a:solidFill>
                  <a:schemeClr val="accent1"/>
                </a:solidFill>
              </a:defRPr>
            </a:lvl1pPr>
          </a:lstStyle>
          <a:p>
            <a:pPr lvl="0"/>
            <a:r>
              <a:rPr lang="en-US" dirty="0"/>
              <a:t>Insert heading</a:t>
            </a:r>
          </a:p>
        </p:txBody>
      </p:sp>
      <p:sp>
        <p:nvSpPr>
          <p:cNvPr id="13" name="Text Placeholder 8">
            <a:extLst>
              <a:ext uri="{FF2B5EF4-FFF2-40B4-BE49-F238E27FC236}">
                <a16:creationId xmlns:a16="http://schemas.microsoft.com/office/drawing/2014/main" id="{ECD32C6D-2D21-4AAA-A32C-B1BB46929AE4}"/>
              </a:ext>
            </a:extLst>
          </p:cNvPr>
          <p:cNvSpPr>
            <a:spLocks noGrp="1"/>
          </p:cNvSpPr>
          <p:nvPr>
            <p:ph type="body" sz="quarter" idx="17" hasCustomPrompt="1"/>
          </p:nvPr>
        </p:nvSpPr>
        <p:spPr>
          <a:xfrm>
            <a:off x="8493406" y="1782976"/>
            <a:ext cx="2700000" cy="246221"/>
          </a:xfrm>
        </p:spPr>
        <p:txBody>
          <a:bodyPr/>
          <a:lstStyle>
            <a:lvl1pPr>
              <a:defRPr sz="1600">
                <a:solidFill>
                  <a:schemeClr val="accent1"/>
                </a:solidFill>
              </a:defRPr>
            </a:lvl1pPr>
          </a:lstStyle>
          <a:p>
            <a:pPr lvl="0"/>
            <a:r>
              <a:rPr lang="en-US" dirty="0"/>
              <a:t>Insert heading</a:t>
            </a:r>
          </a:p>
        </p:txBody>
      </p:sp>
      <p:sp>
        <p:nvSpPr>
          <p:cNvPr id="6" name="Text Placeholder 5">
            <a:extLst>
              <a:ext uri="{FF2B5EF4-FFF2-40B4-BE49-F238E27FC236}">
                <a16:creationId xmlns:a16="http://schemas.microsoft.com/office/drawing/2014/main" id="{3F253E06-8E82-4E32-B87D-7365F6E6DF22}"/>
              </a:ext>
            </a:extLst>
          </p:cNvPr>
          <p:cNvSpPr>
            <a:spLocks noGrp="1"/>
          </p:cNvSpPr>
          <p:nvPr>
            <p:ph type="body" sz="quarter" idx="18" hasCustomPrompt="1"/>
          </p:nvPr>
        </p:nvSpPr>
        <p:spPr>
          <a:xfrm>
            <a:off x="1077349" y="2152240"/>
            <a:ext cx="2700000" cy="1276760"/>
          </a:xfrm>
        </p:spPr>
        <p:txBody>
          <a:bodyPr/>
          <a:lstStyle>
            <a:lvl1pPr>
              <a:defRPr/>
            </a:lvl1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4" name="Text Placeholder 5">
            <a:extLst>
              <a:ext uri="{FF2B5EF4-FFF2-40B4-BE49-F238E27FC236}">
                <a16:creationId xmlns:a16="http://schemas.microsoft.com/office/drawing/2014/main" id="{4B1582CE-3703-4CFD-B2F6-A9FA200DACEA}"/>
              </a:ext>
            </a:extLst>
          </p:cNvPr>
          <p:cNvSpPr>
            <a:spLocks noGrp="1"/>
          </p:cNvSpPr>
          <p:nvPr>
            <p:ph type="body" sz="quarter" idx="19" hasCustomPrompt="1"/>
          </p:nvPr>
        </p:nvSpPr>
        <p:spPr>
          <a:xfrm>
            <a:off x="4803196" y="2152240"/>
            <a:ext cx="2700000" cy="1276760"/>
          </a:xfrm>
        </p:spPr>
        <p:txBody>
          <a:bodyPr/>
          <a:lstStyle>
            <a:lvl1pPr>
              <a:defRPr/>
            </a:lvl1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5" name="Text Placeholder 5">
            <a:extLst>
              <a:ext uri="{FF2B5EF4-FFF2-40B4-BE49-F238E27FC236}">
                <a16:creationId xmlns:a16="http://schemas.microsoft.com/office/drawing/2014/main" id="{04807521-35B0-4E65-8F6E-F220558195FB}"/>
              </a:ext>
            </a:extLst>
          </p:cNvPr>
          <p:cNvSpPr>
            <a:spLocks noGrp="1"/>
          </p:cNvSpPr>
          <p:nvPr>
            <p:ph type="body" sz="quarter" idx="20" hasCustomPrompt="1"/>
          </p:nvPr>
        </p:nvSpPr>
        <p:spPr>
          <a:xfrm>
            <a:off x="8495851" y="2152240"/>
            <a:ext cx="2700000" cy="1276760"/>
          </a:xfrm>
        </p:spPr>
        <p:txBody>
          <a:bodyPr/>
          <a:lstStyle>
            <a:lvl1pPr>
              <a:defRPr/>
            </a:lvl1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custDataLst>
      <p:tags r:id="rId1"/>
    </p:custDataLst>
    <p:extLst>
      <p:ext uri="{BB962C8B-B14F-4D97-AF65-F5344CB8AC3E}">
        <p14:creationId xmlns:p14="http://schemas.microsoft.com/office/powerpoint/2010/main" val="842994953"/>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with gradient icons">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82BF5CF9-42C6-417E-8D37-A2BB7E2B804B}"/>
              </a:ext>
            </a:extLst>
          </p:cNvPr>
          <p:cNvSpPr txBox="1">
            <a:spLocks/>
          </p:cNvSpPr>
          <p:nvPr userDrawn="1"/>
        </p:nvSpPr>
        <p:spPr>
          <a:xfrm>
            <a:off x="0" y="2605414"/>
            <a:ext cx="12192000" cy="3177466"/>
          </a:xfrm>
          <a:prstGeom prst="rect">
            <a:avLst/>
          </a:prstGeom>
          <a:solidFill>
            <a:schemeClr val="bg2"/>
          </a:solidFill>
        </p:spPr>
        <p:txBody>
          <a:bodyPr vert="horz" lIns="180000" tIns="1620000" rIns="180000" bIns="180000" rtlCol="0">
            <a:normAutofit/>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dirty="0"/>
          </a:p>
        </p:txBody>
      </p:sp>
      <p:sp>
        <p:nvSpPr>
          <p:cNvPr id="2" name="Title 1">
            <a:extLst>
              <a:ext uri="{FF2B5EF4-FFF2-40B4-BE49-F238E27FC236}">
                <a16:creationId xmlns:a16="http://schemas.microsoft.com/office/drawing/2014/main" id="{8D6EC272-77E8-40AB-B52A-130A91104574}"/>
              </a:ext>
            </a:extLst>
          </p:cNvPr>
          <p:cNvSpPr>
            <a:spLocks noGrp="1"/>
          </p:cNvSpPr>
          <p:nvPr>
            <p:ph type="title" hasCustomPrompt="1"/>
          </p:nvPr>
        </p:nvSpPr>
        <p:spPr/>
        <p:txBody>
          <a:bodyPr/>
          <a:lstStyle>
            <a:lvl1pPr>
              <a:defRPr/>
            </a:lvl1pPr>
          </a:lstStyle>
          <a:p>
            <a:r>
              <a:rPr lang="en-US" dirty="0"/>
              <a:t>Insert title – 3 columns with icons (primary style)</a:t>
            </a:r>
            <a:endParaRPr lang="en-AU" dirty="0"/>
          </a:p>
        </p:txBody>
      </p:sp>
      <p:sp>
        <p:nvSpPr>
          <p:cNvPr id="4" name="Slide Number Placeholder 3">
            <a:extLst>
              <a:ext uri="{FF2B5EF4-FFF2-40B4-BE49-F238E27FC236}">
                <a16:creationId xmlns:a16="http://schemas.microsoft.com/office/drawing/2014/main" id="{EBBCEDC2-4A62-40D1-AE8B-23DCE26F5882}"/>
              </a:ext>
            </a:extLst>
          </p:cNvPr>
          <p:cNvSpPr>
            <a:spLocks noGrp="1"/>
          </p:cNvSpPr>
          <p:nvPr>
            <p:ph type="sldNum" sz="quarter" idx="11"/>
          </p:nvPr>
        </p:nvSpPr>
        <p:spPr/>
        <p:txBody>
          <a:bodyPr/>
          <a:lstStyle/>
          <a:p>
            <a:fld id="{1E2FE05B-4A3F-4181-99F1-864C7998A1BB}" type="slidenum">
              <a:rPr lang="en-AU" smtClean="0"/>
              <a:pPr/>
              <a:t>‹#›</a:t>
            </a:fld>
            <a:endParaRPr lang="en-AU" dirty="0"/>
          </a:p>
        </p:txBody>
      </p:sp>
      <p:sp>
        <p:nvSpPr>
          <p:cNvPr id="24" name="Text Placeholder 23">
            <a:extLst>
              <a:ext uri="{FF2B5EF4-FFF2-40B4-BE49-F238E27FC236}">
                <a16:creationId xmlns:a16="http://schemas.microsoft.com/office/drawing/2014/main" id="{E57712D9-485A-4A88-B08F-951897BBE3FB}"/>
              </a:ext>
            </a:extLst>
          </p:cNvPr>
          <p:cNvSpPr>
            <a:spLocks noGrp="1"/>
          </p:cNvSpPr>
          <p:nvPr>
            <p:ph type="body" sz="quarter" idx="16" hasCustomPrompt="1"/>
          </p:nvPr>
        </p:nvSpPr>
        <p:spPr>
          <a:xfrm>
            <a:off x="695325" y="3429000"/>
            <a:ext cx="2653029" cy="246221"/>
          </a:xfrm>
        </p:spPr>
        <p:txBody>
          <a:bodyPr/>
          <a:lstStyle>
            <a:lvl1pPr>
              <a:defRPr sz="1600">
                <a:solidFill>
                  <a:schemeClr val="accent1"/>
                </a:solidFill>
              </a:defRPr>
            </a:lvl1pPr>
            <a:lvl2pPr marL="0" indent="0">
              <a:buNone/>
              <a:defRPr/>
            </a:lvl2pPr>
          </a:lstStyle>
          <a:p>
            <a:pPr lvl="0"/>
            <a:r>
              <a:rPr lang="en-US" dirty="0"/>
              <a:t>Insert heading</a:t>
            </a:r>
          </a:p>
        </p:txBody>
      </p:sp>
      <p:sp>
        <p:nvSpPr>
          <p:cNvPr id="26" name="Text Placeholder 23">
            <a:extLst>
              <a:ext uri="{FF2B5EF4-FFF2-40B4-BE49-F238E27FC236}">
                <a16:creationId xmlns:a16="http://schemas.microsoft.com/office/drawing/2014/main" id="{6824EEF4-52B0-49D5-9812-5DB8E1E848FE}"/>
              </a:ext>
            </a:extLst>
          </p:cNvPr>
          <p:cNvSpPr>
            <a:spLocks noGrp="1"/>
          </p:cNvSpPr>
          <p:nvPr>
            <p:ph type="body" sz="quarter" idx="18" hasCustomPrompt="1"/>
          </p:nvPr>
        </p:nvSpPr>
        <p:spPr>
          <a:xfrm>
            <a:off x="4773612" y="3429000"/>
            <a:ext cx="2653029" cy="246221"/>
          </a:xfrm>
        </p:spPr>
        <p:txBody>
          <a:bodyPr/>
          <a:lstStyle>
            <a:lvl1pPr>
              <a:defRPr sz="1600">
                <a:solidFill>
                  <a:schemeClr val="accent1"/>
                </a:solidFill>
              </a:defRPr>
            </a:lvl1pPr>
            <a:lvl2pPr marL="0" indent="0">
              <a:buNone/>
              <a:defRPr/>
            </a:lvl2pPr>
          </a:lstStyle>
          <a:p>
            <a:pPr lvl="0"/>
            <a:r>
              <a:rPr lang="en-US" dirty="0"/>
              <a:t>Insert heading</a:t>
            </a:r>
          </a:p>
        </p:txBody>
      </p:sp>
      <p:sp>
        <p:nvSpPr>
          <p:cNvPr id="28" name="Text Placeholder 23">
            <a:extLst>
              <a:ext uri="{FF2B5EF4-FFF2-40B4-BE49-F238E27FC236}">
                <a16:creationId xmlns:a16="http://schemas.microsoft.com/office/drawing/2014/main" id="{D44738DA-84DF-4499-921E-1EF0BABED9E9}"/>
              </a:ext>
            </a:extLst>
          </p:cNvPr>
          <p:cNvSpPr>
            <a:spLocks noGrp="1"/>
          </p:cNvSpPr>
          <p:nvPr>
            <p:ph type="body" sz="quarter" idx="20" hasCustomPrompt="1"/>
          </p:nvPr>
        </p:nvSpPr>
        <p:spPr>
          <a:xfrm>
            <a:off x="8852852" y="3429000"/>
            <a:ext cx="2653029" cy="246221"/>
          </a:xfrm>
        </p:spPr>
        <p:txBody>
          <a:bodyPr/>
          <a:lstStyle>
            <a:lvl1pPr>
              <a:defRPr sz="1600">
                <a:solidFill>
                  <a:schemeClr val="accent1"/>
                </a:solidFill>
              </a:defRPr>
            </a:lvl1pPr>
            <a:lvl2pPr marL="0" indent="0">
              <a:buNone/>
              <a:defRPr/>
            </a:lvl2pPr>
          </a:lstStyle>
          <a:p>
            <a:pPr lvl="0"/>
            <a:r>
              <a:rPr lang="en-US" dirty="0"/>
              <a:t>Insert heading</a:t>
            </a:r>
          </a:p>
        </p:txBody>
      </p:sp>
      <p:sp>
        <p:nvSpPr>
          <p:cNvPr id="15" name="Oval 14">
            <a:extLst>
              <a:ext uri="{FF2B5EF4-FFF2-40B4-BE49-F238E27FC236}">
                <a16:creationId xmlns:a16="http://schemas.microsoft.com/office/drawing/2014/main" id="{2BE7978B-4147-4B16-AC10-8766D99BDC40}"/>
              </a:ext>
            </a:extLst>
          </p:cNvPr>
          <p:cNvSpPr/>
          <p:nvPr/>
        </p:nvSpPr>
        <p:spPr>
          <a:xfrm>
            <a:off x="714087" y="1927306"/>
            <a:ext cx="1339563" cy="1339563"/>
          </a:xfrm>
          <a:prstGeom prst="ellipse">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3" name="Oval 32">
            <a:extLst>
              <a:ext uri="{FF2B5EF4-FFF2-40B4-BE49-F238E27FC236}">
                <a16:creationId xmlns:a16="http://schemas.microsoft.com/office/drawing/2014/main" id="{65D7F620-1D8D-4739-942E-DB462E674384}"/>
              </a:ext>
            </a:extLst>
          </p:cNvPr>
          <p:cNvSpPr/>
          <p:nvPr/>
        </p:nvSpPr>
        <p:spPr>
          <a:xfrm>
            <a:off x="4773612" y="1927305"/>
            <a:ext cx="1339563" cy="1339563"/>
          </a:xfrm>
          <a:prstGeom prst="ellipse">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6" name="Oval 55">
            <a:extLst>
              <a:ext uri="{FF2B5EF4-FFF2-40B4-BE49-F238E27FC236}">
                <a16:creationId xmlns:a16="http://schemas.microsoft.com/office/drawing/2014/main" id="{BAC382ED-2280-4EA0-8D25-FCE8C096ED68}"/>
              </a:ext>
            </a:extLst>
          </p:cNvPr>
          <p:cNvSpPr/>
          <p:nvPr userDrawn="1"/>
        </p:nvSpPr>
        <p:spPr>
          <a:xfrm>
            <a:off x="8833137" y="1927305"/>
            <a:ext cx="1339563" cy="1339563"/>
          </a:xfrm>
          <a:prstGeom prst="ellipse">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Picture Placeholder 15">
            <a:extLst>
              <a:ext uri="{FF2B5EF4-FFF2-40B4-BE49-F238E27FC236}">
                <a16:creationId xmlns:a16="http://schemas.microsoft.com/office/drawing/2014/main" id="{4201A4A0-91FF-44FD-A88E-14E8761C333C}"/>
              </a:ext>
            </a:extLst>
          </p:cNvPr>
          <p:cNvSpPr>
            <a:spLocks noGrp="1"/>
          </p:cNvSpPr>
          <p:nvPr>
            <p:ph type="pic" sz="quarter" idx="12" hasCustomPrompt="1"/>
          </p:nvPr>
        </p:nvSpPr>
        <p:spPr>
          <a:xfrm>
            <a:off x="957254" y="2182581"/>
            <a:ext cx="870485" cy="870485"/>
          </a:xfrm>
        </p:spPr>
        <p:txBody>
          <a:bodyPr>
            <a:noAutofit/>
          </a:bodyPr>
          <a:lstStyle>
            <a:lvl1pPr>
              <a:defRPr>
                <a:solidFill>
                  <a:schemeClr val="bg1"/>
                </a:solidFill>
              </a:defRPr>
            </a:lvl1pPr>
          </a:lstStyle>
          <a:p>
            <a:r>
              <a:rPr lang="en-AU" dirty="0"/>
              <a:t>Insert white icon</a:t>
            </a:r>
          </a:p>
        </p:txBody>
      </p:sp>
      <p:sp>
        <p:nvSpPr>
          <p:cNvPr id="6" name="Text Placeholder 5">
            <a:extLst>
              <a:ext uri="{FF2B5EF4-FFF2-40B4-BE49-F238E27FC236}">
                <a16:creationId xmlns:a16="http://schemas.microsoft.com/office/drawing/2014/main" id="{106E2064-5769-40A2-8E7E-3CBBECAB2967}"/>
              </a:ext>
            </a:extLst>
          </p:cNvPr>
          <p:cNvSpPr>
            <a:spLocks noGrp="1"/>
          </p:cNvSpPr>
          <p:nvPr>
            <p:ph type="body" sz="quarter" idx="23" hasCustomPrompt="1"/>
          </p:nvPr>
        </p:nvSpPr>
        <p:spPr>
          <a:xfrm>
            <a:off x="714087" y="3933826"/>
            <a:ext cx="2652713" cy="1276760"/>
          </a:xfrm>
        </p:spPr>
        <p:txBody>
          <a:bodyPr/>
          <a:lstStyle>
            <a:lvl1pPr>
              <a:defRPr/>
            </a:lvl1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9" name="Text Placeholder 5">
            <a:extLst>
              <a:ext uri="{FF2B5EF4-FFF2-40B4-BE49-F238E27FC236}">
                <a16:creationId xmlns:a16="http://schemas.microsoft.com/office/drawing/2014/main" id="{D786CCAC-231C-4C5F-A4FE-54750D258125}"/>
              </a:ext>
            </a:extLst>
          </p:cNvPr>
          <p:cNvSpPr>
            <a:spLocks noGrp="1"/>
          </p:cNvSpPr>
          <p:nvPr>
            <p:ph type="body" sz="quarter" idx="24" hasCustomPrompt="1"/>
          </p:nvPr>
        </p:nvSpPr>
        <p:spPr>
          <a:xfrm>
            <a:off x="4768878" y="3933826"/>
            <a:ext cx="2652713" cy="1276760"/>
          </a:xfrm>
        </p:spPr>
        <p:txBody>
          <a:bodyPr/>
          <a:lstStyle>
            <a:lvl1pPr>
              <a:defRPr/>
            </a:lvl1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0" name="Text Placeholder 5">
            <a:extLst>
              <a:ext uri="{FF2B5EF4-FFF2-40B4-BE49-F238E27FC236}">
                <a16:creationId xmlns:a16="http://schemas.microsoft.com/office/drawing/2014/main" id="{51436626-1A98-41E3-BBA1-3C951CB7F453}"/>
              </a:ext>
            </a:extLst>
          </p:cNvPr>
          <p:cNvSpPr>
            <a:spLocks noGrp="1"/>
          </p:cNvSpPr>
          <p:nvPr>
            <p:ph type="body" sz="quarter" idx="25" hasCustomPrompt="1"/>
          </p:nvPr>
        </p:nvSpPr>
        <p:spPr>
          <a:xfrm>
            <a:off x="8853168" y="3933826"/>
            <a:ext cx="2652713" cy="1276760"/>
          </a:xfrm>
        </p:spPr>
        <p:txBody>
          <a:bodyPr/>
          <a:lstStyle>
            <a:lvl1pPr>
              <a:defRPr/>
            </a:lvl1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1" name="Picture Placeholder 15">
            <a:extLst>
              <a:ext uri="{FF2B5EF4-FFF2-40B4-BE49-F238E27FC236}">
                <a16:creationId xmlns:a16="http://schemas.microsoft.com/office/drawing/2014/main" id="{561D7C5B-FA72-47E3-923F-3F1430455F9E}"/>
              </a:ext>
            </a:extLst>
          </p:cNvPr>
          <p:cNvSpPr>
            <a:spLocks noGrp="1"/>
          </p:cNvSpPr>
          <p:nvPr>
            <p:ph type="pic" sz="quarter" idx="26" hasCustomPrompt="1"/>
          </p:nvPr>
        </p:nvSpPr>
        <p:spPr>
          <a:xfrm>
            <a:off x="5008151" y="2169925"/>
            <a:ext cx="870485" cy="870485"/>
          </a:xfrm>
        </p:spPr>
        <p:txBody>
          <a:bodyPr>
            <a:noAutofit/>
          </a:bodyPr>
          <a:lstStyle>
            <a:lvl1pPr>
              <a:defRPr>
                <a:solidFill>
                  <a:schemeClr val="bg1"/>
                </a:solidFill>
              </a:defRPr>
            </a:lvl1pPr>
          </a:lstStyle>
          <a:p>
            <a:r>
              <a:rPr lang="en-AU" dirty="0"/>
              <a:t>Insert white icon</a:t>
            </a:r>
          </a:p>
        </p:txBody>
      </p:sp>
      <p:sp>
        <p:nvSpPr>
          <p:cNvPr id="23" name="Picture Placeholder 15">
            <a:extLst>
              <a:ext uri="{FF2B5EF4-FFF2-40B4-BE49-F238E27FC236}">
                <a16:creationId xmlns:a16="http://schemas.microsoft.com/office/drawing/2014/main" id="{9EB947CF-BC53-4711-B1BC-42052DDC60FF}"/>
              </a:ext>
            </a:extLst>
          </p:cNvPr>
          <p:cNvSpPr>
            <a:spLocks noGrp="1"/>
          </p:cNvSpPr>
          <p:nvPr>
            <p:ph type="pic" sz="quarter" idx="27" hasCustomPrompt="1"/>
          </p:nvPr>
        </p:nvSpPr>
        <p:spPr>
          <a:xfrm>
            <a:off x="9067675" y="2169924"/>
            <a:ext cx="870485" cy="870485"/>
          </a:xfrm>
        </p:spPr>
        <p:txBody>
          <a:bodyPr>
            <a:noAutofit/>
          </a:bodyPr>
          <a:lstStyle>
            <a:lvl1pPr>
              <a:defRPr>
                <a:solidFill>
                  <a:schemeClr val="bg1"/>
                </a:solidFill>
              </a:defRPr>
            </a:lvl1pPr>
          </a:lstStyle>
          <a:p>
            <a:r>
              <a:rPr lang="en-AU" dirty="0"/>
              <a:t>Insert white icon</a:t>
            </a:r>
          </a:p>
        </p:txBody>
      </p:sp>
    </p:spTree>
    <p:custDataLst>
      <p:tags r:id="rId1"/>
    </p:custDataLst>
    <p:extLst>
      <p:ext uri="{BB962C8B-B14F-4D97-AF65-F5344CB8AC3E}">
        <p14:creationId xmlns:p14="http://schemas.microsoft.com/office/powerpoint/2010/main" val="375640844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s with icons">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69F446C-2A4F-4BE7-928F-2E4D22F55654}"/>
              </a:ext>
            </a:extLst>
          </p:cNvPr>
          <p:cNvSpPr/>
          <p:nvPr userDrawn="1"/>
        </p:nvSpPr>
        <p:spPr>
          <a:xfrm>
            <a:off x="695325" y="1803283"/>
            <a:ext cx="3429635" cy="39654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bIns="180000" rtlCol="0" anchor="t" anchorCtr="0"/>
          <a:lstStyle/>
          <a:p>
            <a:pPr>
              <a:spcAft>
                <a:spcPts val="600"/>
              </a:spcAft>
            </a:pPr>
            <a:endParaRPr lang="en-AU" sz="1400" dirty="0">
              <a:solidFill>
                <a:schemeClr val="tx1">
                  <a:lumMod val="75000"/>
                  <a:lumOff val="25000"/>
                </a:schemeClr>
              </a:solidFill>
            </a:endParaRPr>
          </a:p>
        </p:txBody>
      </p:sp>
      <p:sp>
        <p:nvSpPr>
          <p:cNvPr id="22" name="Rectangle 21">
            <a:extLst>
              <a:ext uri="{FF2B5EF4-FFF2-40B4-BE49-F238E27FC236}">
                <a16:creationId xmlns:a16="http://schemas.microsoft.com/office/drawing/2014/main" id="{85D4D0B0-9CEE-4D95-BBC4-F26DD031AF57}"/>
              </a:ext>
            </a:extLst>
          </p:cNvPr>
          <p:cNvSpPr/>
          <p:nvPr userDrawn="1"/>
        </p:nvSpPr>
        <p:spPr>
          <a:xfrm>
            <a:off x="4381182" y="1803283"/>
            <a:ext cx="3429635" cy="39654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bIns="180000" rtlCol="0" anchor="t" anchorCtr="0"/>
          <a:lstStyle/>
          <a:p>
            <a:pPr>
              <a:spcAft>
                <a:spcPts val="600"/>
              </a:spcAft>
            </a:pPr>
            <a:endParaRPr lang="en-AU" sz="1400" dirty="0">
              <a:solidFill>
                <a:schemeClr val="tx1">
                  <a:lumMod val="75000"/>
                  <a:lumOff val="25000"/>
                </a:schemeClr>
              </a:solidFill>
            </a:endParaRPr>
          </a:p>
        </p:txBody>
      </p:sp>
      <p:sp>
        <p:nvSpPr>
          <p:cNvPr id="23" name="Rectangle 22">
            <a:extLst>
              <a:ext uri="{FF2B5EF4-FFF2-40B4-BE49-F238E27FC236}">
                <a16:creationId xmlns:a16="http://schemas.microsoft.com/office/drawing/2014/main" id="{91E721E4-317B-4D5F-83E0-3409FB21FAF4}"/>
              </a:ext>
            </a:extLst>
          </p:cNvPr>
          <p:cNvSpPr/>
          <p:nvPr userDrawn="1"/>
        </p:nvSpPr>
        <p:spPr>
          <a:xfrm>
            <a:off x="8083232" y="1783459"/>
            <a:ext cx="3429635" cy="39853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bIns="180000" rtlCol="0" anchor="t" anchorCtr="0"/>
          <a:lstStyle/>
          <a:p>
            <a:pPr>
              <a:spcAft>
                <a:spcPts val="600"/>
              </a:spcAft>
            </a:pPr>
            <a:endParaRPr lang="en-AU" sz="1400" dirty="0">
              <a:solidFill>
                <a:schemeClr val="tx1">
                  <a:lumMod val="75000"/>
                  <a:lumOff val="25000"/>
                </a:schemeClr>
              </a:solidFill>
            </a:endParaRPr>
          </a:p>
        </p:txBody>
      </p:sp>
      <p:sp>
        <p:nvSpPr>
          <p:cNvPr id="2" name="Title 1">
            <a:extLst>
              <a:ext uri="{FF2B5EF4-FFF2-40B4-BE49-F238E27FC236}">
                <a16:creationId xmlns:a16="http://schemas.microsoft.com/office/drawing/2014/main" id="{8D6EC272-77E8-40AB-B52A-130A91104574}"/>
              </a:ext>
            </a:extLst>
          </p:cNvPr>
          <p:cNvSpPr>
            <a:spLocks noGrp="1"/>
          </p:cNvSpPr>
          <p:nvPr>
            <p:ph type="title" hasCustomPrompt="1"/>
          </p:nvPr>
        </p:nvSpPr>
        <p:spPr/>
        <p:txBody>
          <a:bodyPr/>
          <a:lstStyle>
            <a:lvl1pPr>
              <a:defRPr/>
            </a:lvl1pPr>
          </a:lstStyle>
          <a:p>
            <a:r>
              <a:rPr lang="en-US" dirty="0"/>
              <a:t>Insert title – 3 columns with icons (secondary style)</a:t>
            </a:r>
            <a:endParaRPr lang="en-AU" dirty="0"/>
          </a:p>
        </p:txBody>
      </p:sp>
      <p:sp>
        <p:nvSpPr>
          <p:cNvPr id="4" name="Slide Number Placeholder 3">
            <a:extLst>
              <a:ext uri="{FF2B5EF4-FFF2-40B4-BE49-F238E27FC236}">
                <a16:creationId xmlns:a16="http://schemas.microsoft.com/office/drawing/2014/main" id="{EBBCEDC2-4A62-40D1-AE8B-23DCE26F5882}"/>
              </a:ext>
            </a:extLst>
          </p:cNvPr>
          <p:cNvSpPr>
            <a:spLocks noGrp="1"/>
          </p:cNvSpPr>
          <p:nvPr>
            <p:ph type="sldNum" sz="quarter" idx="11"/>
          </p:nvPr>
        </p:nvSpPr>
        <p:spPr/>
        <p:txBody>
          <a:bodyPr/>
          <a:lstStyle/>
          <a:p>
            <a:fld id="{1E2FE05B-4A3F-4181-99F1-864C7998A1BB}" type="slidenum">
              <a:rPr lang="en-AU" smtClean="0"/>
              <a:pPr/>
              <a:t>‹#›</a:t>
            </a:fld>
            <a:endParaRPr lang="en-AU" dirty="0"/>
          </a:p>
        </p:txBody>
      </p:sp>
      <p:sp>
        <p:nvSpPr>
          <p:cNvPr id="16" name="Picture Placeholder 15">
            <a:extLst>
              <a:ext uri="{FF2B5EF4-FFF2-40B4-BE49-F238E27FC236}">
                <a16:creationId xmlns:a16="http://schemas.microsoft.com/office/drawing/2014/main" id="{4201A4A0-91FF-44FD-A88E-14E8761C333C}"/>
              </a:ext>
            </a:extLst>
          </p:cNvPr>
          <p:cNvSpPr>
            <a:spLocks noGrp="1"/>
          </p:cNvSpPr>
          <p:nvPr>
            <p:ph type="pic" sz="quarter" idx="12" hasCustomPrompt="1"/>
          </p:nvPr>
        </p:nvSpPr>
        <p:spPr>
          <a:xfrm>
            <a:off x="1022033" y="2240946"/>
            <a:ext cx="917575" cy="917575"/>
          </a:xfrm>
        </p:spPr>
        <p:txBody>
          <a:bodyPr>
            <a:noAutofit/>
          </a:bodyPr>
          <a:lstStyle>
            <a:lvl1pPr>
              <a:defRPr baseline="0"/>
            </a:lvl1pPr>
          </a:lstStyle>
          <a:p>
            <a:r>
              <a:rPr lang="en-AU" dirty="0"/>
              <a:t>Insert blue icon</a:t>
            </a:r>
          </a:p>
        </p:txBody>
      </p:sp>
      <p:sp>
        <p:nvSpPr>
          <p:cNvPr id="24" name="Text Placeholder 23">
            <a:extLst>
              <a:ext uri="{FF2B5EF4-FFF2-40B4-BE49-F238E27FC236}">
                <a16:creationId xmlns:a16="http://schemas.microsoft.com/office/drawing/2014/main" id="{E57712D9-485A-4A88-B08F-951897BBE3FB}"/>
              </a:ext>
            </a:extLst>
          </p:cNvPr>
          <p:cNvSpPr>
            <a:spLocks noGrp="1"/>
          </p:cNvSpPr>
          <p:nvPr>
            <p:ph type="body" sz="quarter" idx="16" hasCustomPrompt="1"/>
          </p:nvPr>
        </p:nvSpPr>
        <p:spPr>
          <a:xfrm>
            <a:off x="1022034" y="3417127"/>
            <a:ext cx="2653029" cy="246221"/>
          </a:xfrm>
        </p:spPr>
        <p:txBody>
          <a:bodyPr/>
          <a:lstStyle>
            <a:lvl1pPr>
              <a:defRPr sz="1600">
                <a:solidFill>
                  <a:schemeClr val="accent1"/>
                </a:solidFill>
              </a:defRPr>
            </a:lvl1pPr>
            <a:lvl2pPr marL="0" indent="0">
              <a:buNone/>
              <a:defRPr/>
            </a:lvl2pPr>
          </a:lstStyle>
          <a:p>
            <a:pPr lvl="0"/>
            <a:r>
              <a:rPr lang="en-US" dirty="0"/>
              <a:t>Insert heading</a:t>
            </a:r>
          </a:p>
        </p:txBody>
      </p:sp>
      <p:sp>
        <p:nvSpPr>
          <p:cNvPr id="26" name="Text Placeholder 23">
            <a:extLst>
              <a:ext uri="{FF2B5EF4-FFF2-40B4-BE49-F238E27FC236}">
                <a16:creationId xmlns:a16="http://schemas.microsoft.com/office/drawing/2014/main" id="{6824EEF4-52B0-49D5-9812-5DB8E1E848FE}"/>
              </a:ext>
            </a:extLst>
          </p:cNvPr>
          <p:cNvSpPr>
            <a:spLocks noGrp="1"/>
          </p:cNvSpPr>
          <p:nvPr>
            <p:ph type="body" sz="quarter" idx="18" hasCustomPrompt="1"/>
          </p:nvPr>
        </p:nvSpPr>
        <p:spPr>
          <a:xfrm>
            <a:off x="4773612" y="3429000"/>
            <a:ext cx="2653029" cy="246221"/>
          </a:xfrm>
        </p:spPr>
        <p:txBody>
          <a:bodyPr/>
          <a:lstStyle>
            <a:lvl1pPr>
              <a:defRPr sz="1600">
                <a:solidFill>
                  <a:schemeClr val="accent1"/>
                </a:solidFill>
              </a:defRPr>
            </a:lvl1pPr>
            <a:lvl2pPr marL="0" indent="0">
              <a:buNone/>
              <a:defRPr/>
            </a:lvl2pPr>
          </a:lstStyle>
          <a:p>
            <a:pPr lvl="0"/>
            <a:r>
              <a:rPr lang="en-US" dirty="0"/>
              <a:t>Insert heading</a:t>
            </a:r>
          </a:p>
        </p:txBody>
      </p:sp>
      <p:sp>
        <p:nvSpPr>
          <p:cNvPr id="28" name="Text Placeholder 23">
            <a:extLst>
              <a:ext uri="{FF2B5EF4-FFF2-40B4-BE49-F238E27FC236}">
                <a16:creationId xmlns:a16="http://schemas.microsoft.com/office/drawing/2014/main" id="{D44738DA-84DF-4499-921E-1EF0BABED9E9}"/>
              </a:ext>
            </a:extLst>
          </p:cNvPr>
          <p:cNvSpPr>
            <a:spLocks noGrp="1"/>
          </p:cNvSpPr>
          <p:nvPr>
            <p:ph type="body" sz="quarter" idx="20" hasCustomPrompt="1"/>
          </p:nvPr>
        </p:nvSpPr>
        <p:spPr>
          <a:xfrm>
            <a:off x="8333737" y="3429653"/>
            <a:ext cx="2653029" cy="246221"/>
          </a:xfrm>
        </p:spPr>
        <p:txBody>
          <a:bodyPr/>
          <a:lstStyle>
            <a:lvl1pPr>
              <a:defRPr sz="1600">
                <a:solidFill>
                  <a:schemeClr val="accent1"/>
                </a:solidFill>
              </a:defRPr>
            </a:lvl1pPr>
            <a:lvl2pPr marL="0" indent="0">
              <a:buNone/>
              <a:defRPr/>
            </a:lvl2pPr>
          </a:lstStyle>
          <a:p>
            <a:pPr lvl="0"/>
            <a:r>
              <a:rPr lang="en-US" dirty="0"/>
              <a:t>Insert heading</a:t>
            </a:r>
          </a:p>
        </p:txBody>
      </p:sp>
      <p:sp>
        <p:nvSpPr>
          <p:cNvPr id="14" name="Picture Placeholder 15">
            <a:extLst>
              <a:ext uri="{FF2B5EF4-FFF2-40B4-BE49-F238E27FC236}">
                <a16:creationId xmlns:a16="http://schemas.microsoft.com/office/drawing/2014/main" id="{A927BEAF-8AFA-49A0-A67D-A225AD8A6EE9}"/>
              </a:ext>
            </a:extLst>
          </p:cNvPr>
          <p:cNvSpPr>
            <a:spLocks noGrp="1"/>
          </p:cNvSpPr>
          <p:nvPr>
            <p:ph type="pic" sz="quarter" idx="21" hasCustomPrompt="1"/>
          </p:nvPr>
        </p:nvSpPr>
        <p:spPr>
          <a:xfrm>
            <a:off x="4773611" y="2252819"/>
            <a:ext cx="917575" cy="917575"/>
          </a:xfrm>
        </p:spPr>
        <p:txBody>
          <a:bodyPr>
            <a:noAutofit/>
          </a:bodyPr>
          <a:lstStyle>
            <a:lvl1pPr>
              <a:defRPr/>
            </a:lvl1pPr>
          </a:lstStyle>
          <a:p>
            <a:r>
              <a:rPr lang="en-AU" dirty="0"/>
              <a:t>Insert blue icon</a:t>
            </a:r>
          </a:p>
        </p:txBody>
      </p:sp>
      <p:sp>
        <p:nvSpPr>
          <p:cNvPr id="15" name="Picture Placeholder 15">
            <a:extLst>
              <a:ext uri="{FF2B5EF4-FFF2-40B4-BE49-F238E27FC236}">
                <a16:creationId xmlns:a16="http://schemas.microsoft.com/office/drawing/2014/main" id="{D10F18D6-9929-4F60-B824-B5FBB3C19D93}"/>
              </a:ext>
            </a:extLst>
          </p:cNvPr>
          <p:cNvSpPr>
            <a:spLocks noGrp="1"/>
          </p:cNvSpPr>
          <p:nvPr>
            <p:ph type="pic" sz="quarter" idx="22" hasCustomPrompt="1"/>
          </p:nvPr>
        </p:nvSpPr>
        <p:spPr>
          <a:xfrm>
            <a:off x="8332783" y="2253472"/>
            <a:ext cx="917575" cy="917575"/>
          </a:xfrm>
        </p:spPr>
        <p:txBody>
          <a:bodyPr>
            <a:noAutofit/>
          </a:bodyPr>
          <a:lstStyle>
            <a:lvl1pPr>
              <a:defRPr/>
            </a:lvl1pPr>
          </a:lstStyle>
          <a:p>
            <a:r>
              <a:rPr lang="en-AU" dirty="0"/>
              <a:t>Insert blue icon</a:t>
            </a:r>
          </a:p>
        </p:txBody>
      </p:sp>
      <p:sp>
        <p:nvSpPr>
          <p:cNvPr id="6" name="Text Placeholder 5">
            <a:extLst>
              <a:ext uri="{FF2B5EF4-FFF2-40B4-BE49-F238E27FC236}">
                <a16:creationId xmlns:a16="http://schemas.microsoft.com/office/drawing/2014/main" id="{288A1D47-1133-4AA9-9E99-2977EEA3AFA1}"/>
              </a:ext>
            </a:extLst>
          </p:cNvPr>
          <p:cNvSpPr>
            <a:spLocks noGrp="1"/>
          </p:cNvSpPr>
          <p:nvPr>
            <p:ph type="body" sz="quarter" idx="23" hasCustomPrompt="1"/>
          </p:nvPr>
        </p:nvSpPr>
        <p:spPr>
          <a:xfrm>
            <a:off x="1026954" y="3921953"/>
            <a:ext cx="2643188" cy="1276760"/>
          </a:xfrm>
        </p:spPr>
        <p:txBody>
          <a:bodyPr>
            <a:noAutofit/>
          </a:bodyPr>
          <a:lstStyle>
            <a:lvl1pPr>
              <a:defRPr/>
            </a:lvl1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9" name="Text Placeholder 5">
            <a:extLst>
              <a:ext uri="{FF2B5EF4-FFF2-40B4-BE49-F238E27FC236}">
                <a16:creationId xmlns:a16="http://schemas.microsoft.com/office/drawing/2014/main" id="{B5DE7AA7-6FB1-458C-953B-F7DC77122D58}"/>
              </a:ext>
            </a:extLst>
          </p:cNvPr>
          <p:cNvSpPr>
            <a:spLocks noGrp="1"/>
          </p:cNvSpPr>
          <p:nvPr>
            <p:ph type="body" sz="quarter" idx="24" hasCustomPrompt="1"/>
          </p:nvPr>
        </p:nvSpPr>
        <p:spPr>
          <a:xfrm>
            <a:off x="4773612" y="3933826"/>
            <a:ext cx="2643188" cy="1276760"/>
          </a:xfrm>
        </p:spPr>
        <p:txBody>
          <a:bodyPr>
            <a:noAutofit/>
          </a:bodyPr>
          <a:lstStyle>
            <a:lvl1pPr>
              <a:defRPr/>
            </a:lvl1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1" name="Text Placeholder 5">
            <a:extLst>
              <a:ext uri="{FF2B5EF4-FFF2-40B4-BE49-F238E27FC236}">
                <a16:creationId xmlns:a16="http://schemas.microsoft.com/office/drawing/2014/main" id="{A2FFF839-0876-4676-9802-12541341F7F0}"/>
              </a:ext>
            </a:extLst>
          </p:cNvPr>
          <p:cNvSpPr>
            <a:spLocks noGrp="1"/>
          </p:cNvSpPr>
          <p:nvPr>
            <p:ph type="body" sz="quarter" idx="25" hasCustomPrompt="1"/>
          </p:nvPr>
        </p:nvSpPr>
        <p:spPr>
          <a:xfrm>
            <a:off x="8327864" y="3934479"/>
            <a:ext cx="2643188" cy="1276760"/>
          </a:xfrm>
        </p:spPr>
        <p:txBody>
          <a:bodyPr>
            <a:noAutofit/>
          </a:bodyPr>
          <a:lstStyle>
            <a:lvl1pPr>
              <a:defRPr/>
            </a:lvl1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7" name="Content Placeholder 4">
            <a:extLst>
              <a:ext uri="{FF2B5EF4-FFF2-40B4-BE49-F238E27FC236}">
                <a16:creationId xmlns:a16="http://schemas.microsoft.com/office/drawing/2014/main" id="{36B67ED2-5416-464A-A80B-D38A32C63B79}"/>
              </a:ext>
            </a:extLst>
          </p:cNvPr>
          <p:cNvSpPr txBox="1">
            <a:spLocks/>
          </p:cNvSpPr>
          <p:nvPr userDrawn="1"/>
        </p:nvSpPr>
        <p:spPr>
          <a:xfrm>
            <a:off x="695325" y="5588663"/>
            <a:ext cx="3430800" cy="183721"/>
          </a:xfrm>
          <a:prstGeom prst="rect">
            <a:avLst/>
          </a:prstGeom>
          <a:gradFill flip="none" rotWithShape="1">
            <a:gsLst>
              <a:gs pos="0">
                <a:schemeClr val="tx2"/>
              </a:gs>
              <a:gs pos="75000">
                <a:schemeClr val="accent1"/>
              </a:gs>
            </a:gsLst>
            <a:lin ang="0" scaled="1"/>
            <a:tileRect/>
          </a:gradFill>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dirty="0"/>
          </a:p>
        </p:txBody>
      </p:sp>
      <p:sp>
        <p:nvSpPr>
          <p:cNvPr id="18" name="Content Placeholder 4">
            <a:extLst>
              <a:ext uri="{FF2B5EF4-FFF2-40B4-BE49-F238E27FC236}">
                <a16:creationId xmlns:a16="http://schemas.microsoft.com/office/drawing/2014/main" id="{36B67ED2-5416-464A-A80B-D38A32C63B79}"/>
              </a:ext>
            </a:extLst>
          </p:cNvPr>
          <p:cNvSpPr txBox="1">
            <a:spLocks/>
          </p:cNvSpPr>
          <p:nvPr userDrawn="1"/>
        </p:nvSpPr>
        <p:spPr>
          <a:xfrm>
            <a:off x="4383897" y="5585053"/>
            <a:ext cx="3430800" cy="183721"/>
          </a:xfrm>
          <a:prstGeom prst="rect">
            <a:avLst/>
          </a:prstGeom>
          <a:solidFill>
            <a:schemeClr val="accent1"/>
          </a:solidFill>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dirty="0"/>
          </a:p>
        </p:txBody>
      </p:sp>
      <p:sp>
        <p:nvSpPr>
          <p:cNvPr id="25" name="Content Placeholder 4">
            <a:extLst>
              <a:ext uri="{FF2B5EF4-FFF2-40B4-BE49-F238E27FC236}">
                <a16:creationId xmlns:a16="http://schemas.microsoft.com/office/drawing/2014/main" id="{36B67ED2-5416-464A-A80B-D38A32C63B79}"/>
              </a:ext>
            </a:extLst>
          </p:cNvPr>
          <p:cNvSpPr txBox="1">
            <a:spLocks/>
          </p:cNvSpPr>
          <p:nvPr userDrawn="1"/>
        </p:nvSpPr>
        <p:spPr>
          <a:xfrm>
            <a:off x="8083970" y="5585052"/>
            <a:ext cx="3430800" cy="183721"/>
          </a:xfrm>
          <a:prstGeom prst="rect">
            <a:avLst/>
          </a:prstGeom>
          <a:solidFill>
            <a:schemeClr val="accent1"/>
          </a:solidFill>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dirty="0"/>
          </a:p>
        </p:txBody>
      </p:sp>
    </p:spTree>
    <p:custDataLst>
      <p:tags r:id="rId1"/>
    </p:custDataLst>
    <p:extLst>
      <p:ext uri="{BB962C8B-B14F-4D97-AF65-F5344CB8AC3E}">
        <p14:creationId xmlns:p14="http://schemas.microsoft.com/office/powerpoint/2010/main" val="676346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column with gradient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FA63D-2279-4229-BA65-FC442433188D}"/>
              </a:ext>
            </a:extLst>
          </p:cNvPr>
          <p:cNvSpPr>
            <a:spLocks noGrp="1"/>
          </p:cNvSpPr>
          <p:nvPr>
            <p:ph type="title" hasCustomPrompt="1"/>
          </p:nvPr>
        </p:nvSpPr>
        <p:spPr/>
        <p:txBody>
          <a:bodyPr/>
          <a:lstStyle>
            <a:lvl1pPr>
              <a:defRPr/>
            </a:lvl1pPr>
          </a:lstStyle>
          <a:p>
            <a:r>
              <a:rPr lang="en-US" dirty="0"/>
              <a:t>Insert title – 4 columns with icons (primary style)</a:t>
            </a:r>
            <a:endParaRPr lang="en-AU" dirty="0"/>
          </a:p>
        </p:txBody>
      </p:sp>
      <p:sp>
        <p:nvSpPr>
          <p:cNvPr id="4" name="Slide Number Placeholder 3">
            <a:extLst>
              <a:ext uri="{FF2B5EF4-FFF2-40B4-BE49-F238E27FC236}">
                <a16:creationId xmlns:a16="http://schemas.microsoft.com/office/drawing/2014/main" id="{FC8DEAA8-D94E-4E43-9806-F921FF15752F}"/>
              </a:ext>
            </a:extLst>
          </p:cNvPr>
          <p:cNvSpPr>
            <a:spLocks noGrp="1"/>
          </p:cNvSpPr>
          <p:nvPr>
            <p:ph type="sldNum" sz="quarter" idx="11"/>
          </p:nvPr>
        </p:nvSpPr>
        <p:spPr/>
        <p:txBody>
          <a:bodyPr/>
          <a:lstStyle/>
          <a:p>
            <a:fld id="{1E2FE05B-4A3F-4181-99F1-864C7998A1BB}" type="slidenum">
              <a:rPr lang="en-AU" smtClean="0"/>
              <a:pPr/>
              <a:t>‹#›</a:t>
            </a:fld>
            <a:endParaRPr lang="en-AU" dirty="0"/>
          </a:p>
        </p:txBody>
      </p:sp>
      <p:sp>
        <p:nvSpPr>
          <p:cNvPr id="8" name="Text Placeholder 23">
            <a:extLst>
              <a:ext uri="{FF2B5EF4-FFF2-40B4-BE49-F238E27FC236}">
                <a16:creationId xmlns:a16="http://schemas.microsoft.com/office/drawing/2014/main" id="{AD155FE1-6D73-48AF-8481-7EBFCAB2EBB1}"/>
              </a:ext>
            </a:extLst>
          </p:cNvPr>
          <p:cNvSpPr>
            <a:spLocks noGrp="1"/>
          </p:cNvSpPr>
          <p:nvPr>
            <p:ph type="body" sz="quarter" idx="16" hasCustomPrompt="1"/>
          </p:nvPr>
        </p:nvSpPr>
        <p:spPr>
          <a:xfrm>
            <a:off x="695326" y="3429000"/>
            <a:ext cx="2400784" cy="221599"/>
          </a:xfrm>
        </p:spPr>
        <p:txBody>
          <a:bodyPr/>
          <a:lstStyle>
            <a:lvl1pPr>
              <a:lnSpc>
                <a:spcPct val="90000"/>
              </a:lnSpc>
              <a:spcBef>
                <a:spcPts val="0"/>
              </a:spcBef>
              <a:spcAft>
                <a:spcPts val="600"/>
              </a:spcAft>
              <a:defRPr sz="1600">
                <a:solidFill>
                  <a:schemeClr val="accent1"/>
                </a:solidFill>
              </a:defRPr>
            </a:lvl1pPr>
            <a:lvl2pPr marL="0" indent="0">
              <a:buNone/>
              <a:defRPr/>
            </a:lvl2pPr>
          </a:lstStyle>
          <a:p>
            <a:pPr lvl="0"/>
            <a:r>
              <a:rPr lang="en-US" dirty="0"/>
              <a:t>Insert heading</a:t>
            </a:r>
          </a:p>
        </p:txBody>
      </p:sp>
      <p:sp>
        <p:nvSpPr>
          <p:cNvPr id="21" name="Oval 20">
            <a:extLst>
              <a:ext uri="{FF2B5EF4-FFF2-40B4-BE49-F238E27FC236}">
                <a16:creationId xmlns:a16="http://schemas.microsoft.com/office/drawing/2014/main" id="{76EE8F9D-0CF5-4501-9A19-601EE8F7AACE}"/>
              </a:ext>
            </a:extLst>
          </p:cNvPr>
          <p:cNvSpPr/>
          <p:nvPr userDrawn="1"/>
        </p:nvSpPr>
        <p:spPr>
          <a:xfrm>
            <a:off x="3463925" y="1927306"/>
            <a:ext cx="1339563" cy="1339563"/>
          </a:xfrm>
          <a:prstGeom prst="ellipse">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Oval 21">
            <a:extLst>
              <a:ext uri="{FF2B5EF4-FFF2-40B4-BE49-F238E27FC236}">
                <a16:creationId xmlns:a16="http://schemas.microsoft.com/office/drawing/2014/main" id="{9D481127-9020-4506-9D83-3BA3A9EE9773}"/>
              </a:ext>
            </a:extLst>
          </p:cNvPr>
          <p:cNvSpPr/>
          <p:nvPr userDrawn="1"/>
        </p:nvSpPr>
        <p:spPr>
          <a:xfrm>
            <a:off x="6236413" y="1927305"/>
            <a:ext cx="1339563" cy="1339563"/>
          </a:xfrm>
          <a:prstGeom prst="ellipse">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 name="Oval 22">
            <a:extLst>
              <a:ext uri="{FF2B5EF4-FFF2-40B4-BE49-F238E27FC236}">
                <a16:creationId xmlns:a16="http://schemas.microsoft.com/office/drawing/2014/main" id="{D0A150F4-4F7F-4F34-968C-506D0856570C}"/>
              </a:ext>
            </a:extLst>
          </p:cNvPr>
          <p:cNvSpPr/>
          <p:nvPr userDrawn="1"/>
        </p:nvSpPr>
        <p:spPr>
          <a:xfrm>
            <a:off x="9093816" y="1927306"/>
            <a:ext cx="1339563" cy="1339563"/>
          </a:xfrm>
          <a:prstGeom prst="ellipse">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4" name="Oval 23">
            <a:extLst>
              <a:ext uri="{FF2B5EF4-FFF2-40B4-BE49-F238E27FC236}">
                <a16:creationId xmlns:a16="http://schemas.microsoft.com/office/drawing/2014/main" id="{BDC9603D-1428-4572-91CB-B3D34314603A}"/>
              </a:ext>
            </a:extLst>
          </p:cNvPr>
          <p:cNvSpPr/>
          <p:nvPr userDrawn="1"/>
        </p:nvSpPr>
        <p:spPr>
          <a:xfrm>
            <a:off x="691437" y="1932028"/>
            <a:ext cx="1339563" cy="1339563"/>
          </a:xfrm>
          <a:prstGeom prst="ellipse">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Picture Placeholder 15">
            <a:extLst>
              <a:ext uri="{FF2B5EF4-FFF2-40B4-BE49-F238E27FC236}">
                <a16:creationId xmlns:a16="http://schemas.microsoft.com/office/drawing/2014/main" id="{B533413D-810F-457B-B1FC-EEBE24B78B2E}"/>
              </a:ext>
            </a:extLst>
          </p:cNvPr>
          <p:cNvSpPr>
            <a:spLocks noGrp="1"/>
          </p:cNvSpPr>
          <p:nvPr>
            <p:ph type="pic" sz="quarter" idx="12" hasCustomPrompt="1"/>
          </p:nvPr>
        </p:nvSpPr>
        <p:spPr>
          <a:xfrm>
            <a:off x="892589" y="2162818"/>
            <a:ext cx="905819" cy="905819"/>
          </a:xfrm>
        </p:spPr>
        <p:txBody>
          <a:bodyPr>
            <a:noAutofit/>
          </a:bodyPr>
          <a:lstStyle>
            <a:lvl1pPr>
              <a:defRPr>
                <a:solidFill>
                  <a:schemeClr val="bg1"/>
                </a:solidFill>
              </a:defRPr>
            </a:lvl1pPr>
          </a:lstStyle>
          <a:p>
            <a:r>
              <a:rPr lang="en-AU" dirty="0"/>
              <a:t>Insert white icon</a:t>
            </a:r>
          </a:p>
        </p:txBody>
      </p:sp>
      <p:sp>
        <p:nvSpPr>
          <p:cNvPr id="13" name="Text Placeholder 23">
            <a:extLst>
              <a:ext uri="{FF2B5EF4-FFF2-40B4-BE49-F238E27FC236}">
                <a16:creationId xmlns:a16="http://schemas.microsoft.com/office/drawing/2014/main" id="{1D66A8C5-BA70-4DE7-9A54-94D8907F655C}"/>
              </a:ext>
            </a:extLst>
          </p:cNvPr>
          <p:cNvSpPr>
            <a:spLocks noGrp="1"/>
          </p:cNvSpPr>
          <p:nvPr>
            <p:ph type="body" sz="quarter" idx="18" hasCustomPrompt="1"/>
          </p:nvPr>
        </p:nvSpPr>
        <p:spPr>
          <a:xfrm>
            <a:off x="3463926" y="3429000"/>
            <a:ext cx="2400784" cy="221599"/>
          </a:xfrm>
        </p:spPr>
        <p:txBody>
          <a:bodyPr/>
          <a:lstStyle>
            <a:lvl1pPr>
              <a:lnSpc>
                <a:spcPct val="90000"/>
              </a:lnSpc>
              <a:spcBef>
                <a:spcPts val="0"/>
              </a:spcBef>
              <a:spcAft>
                <a:spcPts val="600"/>
              </a:spcAft>
              <a:defRPr sz="1600">
                <a:solidFill>
                  <a:schemeClr val="accent1"/>
                </a:solidFill>
              </a:defRPr>
            </a:lvl1pPr>
            <a:lvl2pPr marL="0" indent="0">
              <a:buNone/>
              <a:defRPr/>
            </a:lvl2pPr>
          </a:lstStyle>
          <a:p>
            <a:pPr lvl="0"/>
            <a:r>
              <a:rPr lang="en-US" dirty="0"/>
              <a:t>Insert heading</a:t>
            </a:r>
          </a:p>
        </p:txBody>
      </p:sp>
      <p:sp>
        <p:nvSpPr>
          <p:cNvPr id="16" name="Text Placeholder 23">
            <a:extLst>
              <a:ext uri="{FF2B5EF4-FFF2-40B4-BE49-F238E27FC236}">
                <a16:creationId xmlns:a16="http://schemas.microsoft.com/office/drawing/2014/main" id="{7B8DD5AA-8BFB-4F2A-9B26-45C4C682944E}"/>
              </a:ext>
            </a:extLst>
          </p:cNvPr>
          <p:cNvSpPr>
            <a:spLocks noGrp="1"/>
          </p:cNvSpPr>
          <p:nvPr>
            <p:ph type="body" sz="quarter" idx="21" hasCustomPrompt="1"/>
          </p:nvPr>
        </p:nvSpPr>
        <p:spPr>
          <a:xfrm>
            <a:off x="6278538" y="3429000"/>
            <a:ext cx="2400784" cy="221599"/>
          </a:xfrm>
        </p:spPr>
        <p:txBody>
          <a:bodyPr/>
          <a:lstStyle>
            <a:lvl1pPr>
              <a:lnSpc>
                <a:spcPct val="90000"/>
              </a:lnSpc>
              <a:spcBef>
                <a:spcPts val="0"/>
              </a:spcBef>
              <a:spcAft>
                <a:spcPts val="600"/>
              </a:spcAft>
              <a:defRPr sz="1600">
                <a:solidFill>
                  <a:schemeClr val="accent1"/>
                </a:solidFill>
              </a:defRPr>
            </a:lvl1pPr>
            <a:lvl2pPr marL="0" indent="0">
              <a:buNone/>
              <a:defRPr/>
            </a:lvl2pPr>
          </a:lstStyle>
          <a:p>
            <a:pPr lvl="0"/>
            <a:r>
              <a:rPr lang="en-US" dirty="0"/>
              <a:t>Insert heading</a:t>
            </a:r>
          </a:p>
        </p:txBody>
      </p:sp>
      <p:sp>
        <p:nvSpPr>
          <p:cNvPr id="19" name="Text Placeholder 23">
            <a:extLst>
              <a:ext uri="{FF2B5EF4-FFF2-40B4-BE49-F238E27FC236}">
                <a16:creationId xmlns:a16="http://schemas.microsoft.com/office/drawing/2014/main" id="{F9B5ED8F-AF13-4AF6-9CD6-15A1690307C7}"/>
              </a:ext>
            </a:extLst>
          </p:cNvPr>
          <p:cNvSpPr>
            <a:spLocks noGrp="1"/>
          </p:cNvSpPr>
          <p:nvPr>
            <p:ph type="body" sz="quarter" idx="24" hasCustomPrompt="1"/>
          </p:nvPr>
        </p:nvSpPr>
        <p:spPr>
          <a:xfrm>
            <a:off x="9093817" y="3429000"/>
            <a:ext cx="2400784" cy="221599"/>
          </a:xfrm>
        </p:spPr>
        <p:txBody>
          <a:bodyPr/>
          <a:lstStyle>
            <a:lvl1pPr>
              <a:lnSpc>
                <a:spcPct val="90000"/>
              </a:lnSpc>
              <a:spcBef>
                <a:spcPts val="0"/>
              </a:spcBef>
              <a:spcAft>
                <a:spcPts val="600"/>
              </a:spcAft>
              <a:defRPr sz="1600">
                <a:solidFill>
                  <a:schemeClr val="accent1"/>
                </a:solidFill>
              </a:defRPr>
            </a:lvl1pPr>
            <a:lvl2pPr marL="0" indent="0">
              <a:buNone/>
              <a:defRPr/>
            </a:lvl2pPr>
          </a:lstStyle>
          <a:p>
            <a:pPr lvl="0"/>
            <a:r>
              <a:rPr lang="en-US" dirty="0"/>
              <a:t>Insert heading</a:t>
            </a:r>
          </a:p>
        </p:txBody>
      </p:sp>
      <p:sp>
        <p:nvSpPr>
          <p:cNvPr id="26" name="Picture Placeholder 15">
            <a:extLst>
              <a:ext uri="{FF2B5EF4-FFF2-40B4-BE49-F238E27FC236}">
                <a16:creationId xmlns:a16="http://schemas.microsoft.com/office/drawing/2014/main" id="{21F5141C-9033-4FB6-A2A7-F13EFA963048}"/>
              </a:ext>
            </a:extLst>
          </p:cNvPr>
          <p:cNvSpPr>
            <a:spLocks noGrp="1"/>
          </p:cNvSpPr>
          <p:nvPr>
            <p:ph type="pic" sz="quarter" idx="25" hasCustomPrompt="1"/>
          </p:nvPr>
        </p:nvSpPr>
        <p:spPr>
          <a:xfrm>
            <a:off x="3680797" y="2162818"/>
            <a:ext cx="905819" cy="905819"/>
          </a:xfrm>
        </p:spPr>
        <p:txBody>
          <a:bodyPr>
            <a:noAutofit/>
          </a:bodyPr>
          <a:lstStyle>
            <a:lvl1pPr>
              <a:defRPr>
                <a:solidFill>
                  <a:schemeClr val="bg1"/>
                </a:solidFill>
              </a:defRPr>
            </a:lvl1pPr>
          </a:lstStyle>
          <a:p>
            <a:r>
              <a:rPr lang="en-AU" dirty="0"/>
              <a:t>Insert white icon</a:t>
            </a:r>
          </a:p>
        </p:txBody>
      </p:sp>
      <p:sp>
        <p:nvSpPr>
          <p:cNvPr id="27" name="Picture Placeholder 15">
            <a:extLst>
              <a:ext uri="{FF2B5EF4-FFF2-40B4-BE49-F238E27FC236}">
                <a16:creationId xmlns:a16="http://schemas.microsoft.com/office/drawing/2014/main" id="{4E1E7FD5-E1AA-40AD-96FC-139A57EB86D1}"/>
              </a:ext>
            </a:extLst>
          </p:cNvPr>
          <p:cNvSpPr>
            <a:spLocks noGrp="1"/>
          </p:cNvSpPr>
          <p:nvPr>
            <p:ph type="pic" sz="quarter" idx="26" hasCustomPrompt="1"/>
          </p:nvPr>
        </p:nvSpPr>
        <p:spPr>
          <a:xfrm>
            <a:off x="6453284" y="2162818"/>
            <a:ext cx="905819" cy="905819"/>
          </a:xfrm>
        </p:spPr>
        <p:txBody>
          <a:bodyPr>
            <a:noAutofit/>
          </a:bodyPr>
          <a:lstStyle>
            <a:lvl1pPr>
              <a:defRPr>
                <a:solidFill>
                  <a:schemeClr val="bg1"/>
                </a:solidFill>
              </a:defRPr>
            </a:lvl1pPr>
          </a:lstStyle>
          <a:p>
            <a:r>
              <a:rPr lang="en-AU" dirty="0"/>
              <a:t>Insert white icon</a:t>
            </a:r>
          </a:p>
        </p:txBody>
      </p:sp>
      <p:sp>
        <p:nvSpPr>
          <p:cNvPr id="28" name="Picture Placeholder 15">
            <a:extLst>
              <a:ext uri="{FF2B5EF4-FFF2-40B4-BE49-F238E27FC236}">
                <a16:creationId xmlns:a16="http://schemas.microsoft.com/office/drawing/2014/main" id="{47639C0B-125D-4A51-983C-291FD3ED7E58}"/>
              </a:ext>
            </a:extLst>
          </p:cNvPr>
          <p:cNvSpPr>
            <a:spLocks noGrp="1"/>
          </p:cNvSpPr>
          <p:nvPr>
            <p:ph type="pic" sz="quarter" idx="27" hasCustomPrompt="1"/>
          </p:nvPr>
        </p:nvSpPr>
        <p:spPr>
          <a:xfrm>
            <a:off x="9310687" y="2162818"/>
            <a:ext cx="905819" cy="905819"/>
          </a:xfrm>
        </p:spPr>
        <p:txBody>
          <a:bodyPr>
            <a:noAutofit/>
          </a:bodyPr>
          <a:lstStyle>
            <a:lvl1pPr>
              <a:defRPr>
                <a:solidFill>
                  <a:schemeClr val="bg1"/>
                </a:solidFill>
              </a:defRPr>
            </a:lvl1pPr>
          </a:lstStyle>
          <a:p>
            <a:r>
              <a:rPr lang="en-AU" dirty="0"/>
              <a:t>Insert white icon</a:t>
            </a:r>
          </a:p>
        </p:txBody>
      </p:sp>
      <p:sp>
        <p:nvSpPr>
          <p:cNvPr id="6" name="Text Placeholder 5">
            <a:extLst>
              <a:ext uri="{FF2B5EF4-FFF2-40B4-BE49-F238E27FC236}">
                <a16:creationId xmlns:a16="http://schemas.microsoft.com/office/drawing/2014/main" id="{2C95E708-E210-4772-9645-A65C4F03770C}"/>
              </a:ext>
            </a:extLst>
          </p:cNvPr>
          <p:cNvSpPr>
            <a:spLocks noGrp="1"/>
          </p:cNvSpPr>
          <p:nvPr>
            <p:ph type="body" sz="quarter" idx="28" hasCustomPrompt="1"/>
          </p:nvPr>
        </p:nvSpPr>
        <p:spPr>
          <a:xfrm>
            <a:off x="704869" y="3937334"/>
            <a:ext cx="2400300" cy="1263316"/>
          </a:xfrm>
        </p:spPr>
        <p:txBody>
          <a:bodyPr>
            <a:noAutofit/>
          </a:bodyPr>
          <a:lstStyle>
            <a:lvl1pPr>
              <a:defRPr/>
            </a:lvl1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9" name="Text Placeholder 5">
            <a:extLst>
              <a:ext uri="{FF2B5EF4-FFF2-40B4-BE49-F238E27FC236}">
                <a16:creationId xmlns:a16="http://schemas.microsoft.com/office/drawing/2014/main" id="{040784A9-2C80-4F95-846F-B6321EBA40D1}"/>
              </a:ext>
            </a:extLst>
          </p:cNvPr>
          <p:cNvSpPr>
            <a:spLocks noGrp="1"/>
          </p:cNvSpPr>
          <p:nvPr>
            <p:ph type="body" sz="quarter" idx="29" hasCustomPrompt="1"/>
          </p:nvPr>
        </p:nvSpPr>
        <p:spPr>
          <a:xfrm>
            <a:off x="3466283" y="3937334"/>
            <a:ext cx="2400300" cy="1263316"/>
          </a:xfrm>
        </p:spPr>
        <p:txBody>
          <a:bodyPr>
            <a:noAutofit/>
          </a:bodyPr>
          <a:lstStyle>
            <a:lvl1pPr>
              <a:defRPr/>
            </a:lvl1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30" name="Text Placeholder 5">
            <a:extLst>
              <a:ext uri="{FF2B5EF4-FFF2-40B4-BE49-F238E27FC236}">
                <a16:creationId xmlns:a16="http://schemas.microsoft.com/office/drawing/2014/main" id="{B4D8F58F-7EAD-44EC-8401-B44C22C25000}"/>
              </a:ext>
            </a:extLst>
          </p:cNvPr>
          <p:cNvSpPr>
            <a:spLocks noGrp="1"/>
          </p:cNvSpPr>
          <p:nvPr>
            <p:ph type="body" sz="quarter" idx="30" hasCustomPrompt="1"/>
          </p:nvPr>
        </p:nvSpPr>
        <p:spPr>
          <a:xfrm>
            <a:off x="6278538" y="3937334"/>
            <a:ext cx="2400300" cy="1263316"/>
          </a:xfrm>
        </p:spPr>
        <p:txBody>
          <a:bodyPr>
            <a:noAutofit/>
          </a:bodyPr>
          <a:lstStyle>
            <a:lvl1pPr>
              <a:defRPr/>
            </a:lvl1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31" name="Text Placeholder 5">
            <a:extLst>
              <a:ext uri="{FF2B5EF4-FFF2-40B4-BE49-F238E27FC236}">
                <a16:creationId xmlns:a16="http://schemas.microsoft.com/office/drawing/2014/main" id="{46A20ECC-0FDC-4757-8A68-6FD474C20563}"/>
              </a:ext>
            </a:extLst>
          </p:cNvPr>
          <p:cNvSpPr>
            <a:spLocks noGrp="1"/>
          </p:cNvSpPr>
          <p:nvPr>
            <p:ph type="body" sz="quarter" idx="31" hasCustomPrompt="1"/>
          </p:nvPr>
        </p:nvSpPr>
        <p:spPr>
          <a:xfrm>
            <a:off x="9096375" y="3937334"/>
            <a:ext cx="2400300" cy="1263316"/>
          </a:xfrm>
        </p:spPr>
        <p:txBody>
          <a:bodyPr>
            <a:noAutofit/>
          </a:bodyPr>
          <a:lstStyle>
            <a:lvl1pPr>
              <a:defRPr/>
            </a:lvl1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custDataLst>
      <p:tags r:id="rId1"/>
    </p:custDataLst>
    <p:extLst>
      <p:ext uri="{BB962C8B-B14F-4D97-AF65-F5344CB8AC3E}">
        <p14:creationId xmlns:p14="http://schemas.microsoft.com/office/powerpoint/2010/main" val="9145979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FA63D-2279-4229-BA65-FC442433188D}"/>
              </a:ext>
            </a:extLst>
          </p:cNvPr>
          <p:cNvSpPr>
            <a:spLocks noGrp="1"/>
          </p:cNvSpPr>
          <p:nvPr>
            <p:ph type="title" hasCustomPrompt="1"/>
          </p:nvPr>
        </p:nvSpPr>
        <p:spPr/>
        <p:txBody>
          <a:bodyPr/>
          <a:lstStyle/>
          <a:p>
            <a:r>
              <a:rPr lang="en-US" dirty="0"/>
              <a:t>Insert title – 4 columns with icons (primary style)</a:t>
            </a:r>
            <a:endParaRPr lang="en-AU" dirty="0"/>
          </a:p>
        </p:txBody>
      </p:sp>
      <p:sp>
        <p:nvSpPr>
          <p:cNvPr id="4" name="Slide Number Placeholder 3">
            <a:extLst>
              <a:ext uri="{FF2B5EF4-FFF2-40B4-BE49-F238E27FC236}">
                <a16:creationId xmlns:a16="http://schemas.microsoft.com/office/drawing/2014/main" id="{FC8DEAA8-D94E-4E43-9806-F921FF15752F}"/>
              </a:ext>
            </a:extLst>
          </p:cNvPr>
          <p:cNvSpPr>
            <a:spLocks noGrp="1"/>
          </p:cNvSpPr>
          <p:nvPr>
            <p:ph type="sldNum" sz="quarter" idx="11"/>
          </p:nvPr>
        </p:nvSpPr>
        <p:spPr/>
        <p:txBody>
          <a:bodyPr/>
          <a:lstStyle/>
          <a:p>
            <a:fld id="{1E2FE05B-4A3F-4181-99F1-864C7998A1BB}" type="slidenum">
              <a:rPr lang="en-AU" smtClean="0"/>
              <a:pPr/>
              <a:t>‹#›</a:t>
            </a:fld>
            <a:endParaRPr lang="en-AU" dirty="0"/>
          </a:p>
        </p:txBody>
      </p:sp>
      <p:sp>
        <p:nvSpPr>
          <p:cNvPr id="8" name="Text Placeholder 23">
            <a:extLst>
              <a:ext uri="{FF2B5EF4-FFF2-40B4-BE49-F238E27FC236}">
                <a16:creationId xmlns:a16="http://schemas.microsoft.com/office/drawing/2014/main" id="{AD155FE1-6D73-48AF-8481-7EBFCAB2EBB1}"/>
              </a:ext>
            </a:extLst>
          </p:cNvPr>
          <p:cNvSpPr>
            <a:spLocks noGrp="1"/>
          </p:cNvSpPr>
          <p:nvPr>
            <p:ph type="body" sz="quarter" idx="16" hasCustomPrompt="1"/>
          </p:nvPr>
        </p:nvSpPr>
        <p:spPr>
          <a:xfrm>
            <a:off x="695326" y="3429000"/>
            <a:ext cx="2400784" cy="221599"/>
          </a:xfrm>
        </p:spPr>
        <p:txBody>
          <a:bodyPr/>
          <a:lstStyle>
            <a:lvl1pPr>
              <a:lnSpc>
                <a:spcPct val="90000"/>
              </a:lnSpc>
              <a:spcBef>
                <a:spcPts val="0"/>
              </a:spcBef>
              <a:spcAft>
                <a:spcPts val="600"/>
              </a:spcAft>
              <a:defRPr sz="1600">
                <a:solidFill>
                  <a:schemeClr val="accent1"/>
                </a:solidFill>
              </a:defRPr>
            </a:lvl1pPr>
            <a:lvl2pPr marL="0" indent="0">
              <a:buNone/>
              <a:defRPr/>
            </a:lvl2pPr>
          </a:lstStyle>
          <a:p>
            <a:pPr lvl="0"/>
            <a:r>
              <a:rPr lang="en-US" dirty="0"/>
              <a:t>Insert heading</a:t>
            </a:r>
          </a:p>
        </p:txBody>
      </p:sp>
      <p:sp>
        <p:nvSpPr>
          <p:cNvPr id="13" name="Text Placeholder 23">
            <a:extLst>
              <a:ext uri="{FF2B5EF4-FFF2-40B4-BE49-F238E27FC236}">
                <a16:creationId xmlns:a16="http://schemas.microsoft.com/office/drawing/2014/main" id="{1D66A8C5-BA70-4DE7-9A54-94D8907F655C}"/>
              </a:ext>
            </a:extLst>
          </p:cNvPr>
          <p:cNvSpPr>
            <a:spLocks noGrp="1"/>
          </p:cNvSpPr>
          <p:nvPr>
            <p:ph type="body" sz="quarter" idx="18" hasCustomPrompt="1"/>
          </p:nvPr>
        </p:nvSpPr>
        <p:spPr>
          <a:xfrm>
            <a:off x="3463926" y="3429000"/>
            <a:ext cx="2400784" cy="221599"/>
          </a:xfrm>
        </p:spPr>
        <p:txBody>
          <a:bodyPr/>
          <a:lstStyle>
            <a:lvl1pPr>
              <a:lnSpc>
                <a:spcPct val="90000"/>
              </a:lnSpc>
              <a:spcBef>
                <a:spcPts val="0"/>
              </a:spcBef>
              <a:spcAft>
                <a:spcPts val="600"/>
              </a:spcAft>
              <a:defRPr sz="1600">
                <a:solidFill>
                  <a:schemeClr val="accent1"/>
                </a:solidFill>
              </a:defRPr>
            </a:lvl1pPr>
            <a:lvl2pPr marL="0" indent="0">
              <a:buNone/>
              <a:defRPr/>
            </a:lvl2pPr>
          </a:lstStyle>
          <a:p>
            <a:pPr lvl="0"/>
            <a:r>
              <a:rPr lang="en-US" dirty="0"/>
              <a:t>Insert heading</a:t>
            </a:r>
          </a:p>
        </p:txBody>
      </p:sp>
      <p:sp>
        <p:nvSpPr>
          <p:cNvPr id="16" name="Text Placeholder 23">
            <a:extLst>
              <a:ext uri="{FF2B5EF4-FFF2-40B4-BE49-F238E27FC236}">
                <a16:creationId xmlns:a16="http://schemas.microsoft.com/office/drawing/2014/main" id="{7B8DD5AA-8BFB-4F2A-9B26-45C4C682944E}"/>
              </a:ext>
            </a:extLst>
          </p:cNvPr>
          <p:cNvSpPr>
            <a:spLocks noGrp="1"/>
          </p:cNvSpPr>
          <p:nvPr>
            <p:ph type="body" sz="quarter" idx="21" hasCustomPrompt="1"/>
          </p:nvPr>
        </p:nvSpPr>
        <p:spPr>
          <a:xfrm>
            <a:off x="6278538" y="3429000"/>
            <a:ext cx="2400784" cy="221599"/>
          </a:xfrm>
        </p:spPr>
        <p:txBody>
          <a:bodyPr/>
          <a:lstStyle>
            <a:lvl1pPr>
              <a:lnSpc>
                <a:spcPct val="90000"/>
              </a:lnSpc>
              <a:spcBef>
                <a:spcPts val="0"/>
              </a:spcBef>
              <a:spcAft>
                <a:spcPts val="600"/>
              </a:spcAft>
              <a:defRPr sz="1600">
                <a:solidFill>
                  <a:schemeClr val="accent1"/>
                </a:solidFill>
              </a:defRPr>
            </a:lvl1pPr>
            <a:lvl2pPr marL="0" indent="0">
              <a:buNone/>
              <a:defRPr/>
            </a:lvl2pPr>
          </a:lstStyle>
          <a:p>
            <a:pPr lvl="0"/>
            <a:r>
              <a:rPr lang="en-US" dirty="0"/>
              <a:t>Insert heading</a:t>
            </a:r>
          </a:p>
        </p:txBody>
      </p:sp>
      <p:sp>
        <p:nvSpPr>
          <p:cNvPr id="19" name="Text Placeholder 23">
            <a:extLst>
              <a:ext uri="{FF2B5EF4-FFF2-40B4-BE49-F238E27FC236}">
                <a16:creationId xmlns:a16="http://schemas.microsoft.com/office/drawing/2014/main" id="{F9B5ED8F-AF13-4AF6-9CD6-15A1690307C7}"/>
              </a:ext>
            </a:extLst>
          </p:cNvPr>
          <p:cNvSpPr>
            <a:spLocks noGrp="1"/>
          </p:cNvSpPr>
          <p:nvPr>
            <p:ph type="body" sz="quarter" idx="24" hasCustomPrompt="1"/>
          </p:nvPr>
        </p:nvSpPr>
        <p:spPr>
          <a:xfrm>
            <a:off x="9093817" y="3429000"/>
            <a:ext cx="2400784" cy="221599"/>
          </a:xfrm>
        </p:spPr>
        <p:txBody>
          <a:bodyPr/>
          <a:lstStyle>
            <a:lvl1pPr>
              <a:lnSpc>
                <a:spcPct val="90000"/>
              </a:lnSpc>
              <a:spcBef>
                <a:spcPts val="0"/>
              </a:spcBef>
              <a:spcAft>
                <a:spcPts val="600"/>
              </a:spcAft>
              <a:defRPr sz="1600">
                <a:solidFill>
                  <a:schemeClr val="accent1"/>
                </a:solidFill>
              </a:defRPr>
            </a:lvl1pPr>
            <a:lvl2pPr marL="0" indent="0">
              <a:buNone/>
              <a:defRPr/>
            </a:lvl2pPr>
          </a:lstStyle>
          <a:p>
            <a:pPr lvl="0"/>
            <a:r>
              <a:rPr lang="en-US" dirty="0"/>
              <a:t>Insert heading</a:t>
            </a:r>
          </a:p>
        </p:txBody>
      </p:sp>
      <p:sp>
        <p:nvSpPr>
          <p:cNvPr id="22" name="Picture Placeholder 15">
            <a:extLst>
              <a:ext uri="{FF2B5EF4-FFF2-40B4-BE49-F238E27FC236}">
                <a16:creationId xmlns:a16="http://schemas.microsoft.com/office/drawing/2014/main" id="{7BB4D631-7FED-4D1D-816F-26112F391E1B}"/>
              </a:ext>
            </a:extLst>
          </p:cNvPr>
          <p:cNvSpPr>
            <a:spLocks noGrp="1"/>
          </p:cNvSpPr>
          <p:nvPr>
            <p:ph type="pic" sz="quarter" idx="12" hasCustomPrompt="1"/>
          </p:nvPr>
        </p:nvSpPr>
        <p:spPr>
          <a:xfrm>
            <a:off x="695324" y="2252819"/>
            <a:ext cx="917575" cy="917575"/>
          </a:xfrm>
        </p:spPr>
        <p:txBody>
          <a:bodyPr>
            <a:noAutofit/>
          </a:bodyPr>
          <a:lstStyle>
            <a:lvl1pPr>
              <a:defRPr/>
            </a:lvl1pPr>
          </a:lstStyle>
          <a:p>
            <a:r>
              <a:rPr lang="en-AU" dirty="0"/>
              <a:t>Insert blue icon</a:t>
            </a:r>
          </a:p>
        </p:txBody>
      </p:sp>
      <p:sp>
        <p:nvSpPr>
          <p:cNvPr id="23" name="Picture Placeholder 15">
            <a:extLst>
              <a:ext uri="{FF2B5EF4-FFF2-40B4-BE49-F238E27FC236}">
                <a16:creationId xmlns:a16="http://schemas.microsoft.com/office/drawing/2014/main" id="{BAE7DB3F-D25D-48B7-9818-B9A6A18A50D3}"/>
              </a:ext>
            </a:extLst>
          </p:cNvPr>
          <p:cNvSpPr>
            <a:spLocks noGrp="1"/>
          </p:cNvSpPr>
          <p:nvPr>
            <p:ph type="pic" sz="quarter" idx="26" hasCustomPrompt="1"/>
          </p:nvPr>
        </p:nvSpPr>
        <p:spPr>
          <a:xfrm>
            <a:off x="3463257" y="2252819"/>
            <a:ext cx="917575" cy="917575"/>
          </a:xfrm>
        </p:spPr>
        <p:txBody>
          <a:bodyPr>
            <a:noAutofit/>
          </a:bodyPr>
          <a:lstStyle>
            <a:lvl1pPr>
              <a:defRPr/>
            </a:lvl1pPr>
          </a:lstStyle>
          <a:p>
            <a:r>
              <a:rPr lang="en-AU" dirty="0"/>
              <a:t>Insert blue icon</a:t>
            </a:r>
          </a:p>
        </p:txBody>
      </p:sp>
      <p:sp>
        <p:nvSpPr>
          <p:cNvPr id="24" name="Picture Placeholder 15">
            <a:extLst>
              <a:ext uri="{FF2B5EF4-FFF2-40B4-BE49-F238E27FC236}">
                <a16:creationId xmlns:a16="http://schemas.microsoft.com/office/drawing/2014/main" id="{4B5B671D-52F2-49AD-A794-13B4A605B470}"/>
              </a:ext>
            </a:extLst>
          </p:cNvPr>
          <p:cNvSpPr>
            <a:spLocks noGrp="1"/>
          </p:cNvSpPr>
          <p:nvPr>
            <p:ph type="pic" sz="quarter" idx="27" hasCustomPrompt="1"/>
          </p:nvPr>
        </p:nvSpPr>
        <p:spPr>
          <a:xfrm>
            <a:off x="6278537" y="2252819"/>
            <a:ext cx="917575" cy="917575"/>
          </a:xfrm>
        </p:spPr>
        <p:txBody>
          <a:bodyPr>
            <a:noAutofit/>
          </a:bodyPr>
          <a:lstStyle>
            <a:lvl1pPr>
              <a:defRPr/>
            </a:lvl1pPr>
          </a:lstStyle>
          <a:p>
            <a:r>
              <a:rPr lang="en-AU" dirty="0"/>
              <a:t>Insert blue icon</a:t>
            </a:r>
          </a:p>
        </p:txBody>
      </p:sp>
      <p:sp>
        <p:nvSpPr>
          <p:cNvPr id="25" name="Picture Placeholder 15">
            <a:extLst>
              <a:ext uri="{FF2B5EF4-FFF2-40B4-BE49-F238E27FC236}">
                <a16:creationId xmlns:a16="http://schemas.microsoft.com/office/drawing/2014/main" id="{B5953552-11B0-4B2F-8789-228B512F1BB8}"/>
              </a:ext>
            </a:extLst>
          </p:cNvPr>
          <p:cNvSpPr>
            <a:spLocks noGrp="1"/>
          </p:cNvSpPr>
          <p:nvPr>
            <p:ph type="pic" sz="quarter" idx="28" hasCustomPrompt="1"/>
          </p:nvPr>
        </p:nvSpPr>
        <p:spPr>
          <a:xfrm>
            <a:off x="9046470" y="2252819"/>
            <a:ext cx="917575" cy="917575"/>
          </a:xfrm>
        </p:spPr>
        <p:txBody>
          <a:bodyPr>
            <a:noAutofit/>
          </a:bodyPr>
          <a:lstStyle>
            <a:lvl1pPr>
              <a:defRPr/>
            </a:lvl1pPr>
          </a:lstStyle>
          <a:p>
            <a:r>
              <a:rPr lang="en-AU" dirty="0"/>
              <a:t>Insert blue icon</a:t>
            </a:r>
          </a:p>
        </p:txBody>
      </p:sp>
      <p:sp>
        <p:nvSpPr>
          <p:cNvPr id="26" name="Text Placeholder 5">
            <a:extLst>
              <a:ext uri="{FF2B5EF4-FFF2-40B4-BE49-F238E27FC236}">
                <a16:creationId xmlns:a16="http://schemas.microsoft.com/office/drawing/2014/main" id="{4168E122-A1FB-4DA7-A0E5-84A7DF422A0E}"/>
              </a:ext>
            </a:extLst>
          </p:cNvPr>
          <p:cNvSpPr>
            <a:spLocks noGrp="1"/>
          </p:cNvSpPr>
          <p:nvPr>
            <p:ph type="body" sz="quarter" idx="29" hasCustomPrompt="1"/>
          </p:nvPr>
        </p:nvSpPr>
        <p:spPr>
          <a:xfrm>
            <a:off x="704869" y="3937334"/>
            <a:ext cx="2400300" cy="1263316"/>
          </a:xfrm>
        </p:spPr>
        <p:txBody>
          <a:bodyPr>
            <a:noAutofit/>
          </a:bodyPr>
          <a:lstStyle>
            <a:lvl1pPr>
              <a:defRPr/>
            </a:lvl1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7" name="Text Placeholder 5">
            <a:extLst>
              <a:ext uri="{FF2B5EF4-FFF2-40B4-BE49-F238E27FC236}">
                <a16:creationId xmlns:a16="http://schemas.microsoft.com/office/drawing/2014/main" id="{F933A1FA-6735-4EE4-84D7-7266AA187AD9}"/>
              </a:ext>
            </a:extLst>
          </p:cNvPr>
          <p:cNvSpPr>
            <a:spLocks noGrp="1"/>
          </p:cNvSpPr>
          <p:nvPr>
            <p:ph type="body" sz="quarter" idx="30" hasCustomPrompt="1"/>
          </p:nvPr>
        </p:nvSpPr>
        <p:spPr>
          <a:xfrm>
            <a:off x="3466283" y="3937334"/>
            <a:ext cx="2400300" cy="1263316"/>
          </a:xfrm>
        </p:spPr>
        <p:txBody>
          <a:bodyPr>
            <a:noAutofit/>
          </a:bodyPr>
          <a:lstStyle>
            <a:lvl1pPr>
              <a:defRPr/>
            </a:lvl1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8" name="Text Placeholder 5">
            <a:extLst>
              <a:ext uri="{FF2B5EF4-FFF2-40B4-BE49-F238E27FC236}">
                <a16:creationId xmlns:a16="http://schemas.microsoft.com/office/drawing/2014/main" id="{372C53CF-F1B6-40EB-BBE8-619501B6F94D}"/>
              </a:ext>
            </a:extLst>
          </p:cNvPr>
          <p:cNvSpPr>
            <a:spLocks noGrp="1"/>
          </p:cNvSpPr>
          <p:nvPr>
            <p:ph type="body" sz="quarter" idx="31" hasCustomPrompt="1"/>
          </p:nvPr>
        </p:nvSpPr>
        <p:spPr>
          <a:xfrm>
            <a:off x="6278538" y="3937334"/>
            <a:ext cx="2400300" cy="1263316"/>
          </a:xfrm>
        </p:spPr>
        <p:txBody>
          <a:bodyPr>
            <a:noAutofit/>
          </a:bodyPr>
          <a:lstStyle>
            <a:lvl1pPr>
              <a:defRPr/>
            </a:lvl1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9" name="Text Placeholder 5">
            <a:extLst>
              <a:ext uri="{FF2B5EF4-FFF2-40B4-BE49-F238E27FC236}">
                <a16:creationId xmlns:a16="http://schemas.microsoft.com/office/drawing/2014/main" id="{50A36F27-EC29-4DC1-BD57-0BA37E17B4A6}"/>
              </a:ext>
            </a:extLst>
          </p:cNvPr>
          <p:cNvSpPr>
            <a:spLocks noGrp="1"/>
          </p:cNvSpPr>
          <p:nvPr>
            <p:ph type="body" sz="quarter" idx="32" hasCustomPrompt="1"/>
          </p:nvPr>
        </p:nvSpPr>
        <p:spPr>
          <a:xfrm>
            <a:off x="9096375" y="3937334"/>
            <a:ext cx="2400300" cy="1263316"/>
          </a:xfrm>
        </p:spPr>
        <p:txBody>
          <a:bodyPr>
            <a:noAutofit/>
          </a:bodyPr>
          <a:lstStyle>
            <a:lvl1pPr>
              <a:defRPr/>
            </a:lvl1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custDataLst>
      <p:tags r:id="rId1"/>
    </p:custDataLst>
    <p:extLst>
      <p:ext uri="{BB962C8B-B14F-4D97-AF65-F5344CB8AC3E}">
        <p14:creationId xmlns:p14="http://schemas.microsoft.com/office/powerpoint/2010/main" val="13714643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column_Blue highligh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C25DAD-BAFB-4719-850B-440E4CAD94C9}"/>
              </a:ext>
            </a:extLst>
          </p:cNvPr>
          <p:cNvSpPr>
            <a:spLocks noGrp="1"/>
          </p:cNvSpPr>
          <p:nvPr>
            <p:ph type="sldNum" sz="quarter" idx="11"/>
          </p:nvPr>
        </p:nvSpPr>
        <p:spPr/>
        <p:txBody>
          <a:bodyPr/>
          <a:lstStyle/>
          <a:p>
            <a:fld id="{1E2FE05B-4A3F-4181-99F1-864C7998A1BB}" type="slidenum">
              <a:rPr lang="en-AU" smtClean="0"/>
              <a:pPr/>
              <a:t>‹#›</a:t>
            </a:fld>
            <a:endParaRPr lang="en-AU" dirty="0"/>
          </a:p>
        </p:txBody>
      </p:sp>
      <p:sp>
        <p:nvSpPr>
          <p:cNvPr id="9" name="Content Placeholder 4">
            <a:extLst>
              <a:ext uri="{FF2B5EF4-FFF2-40B4-BE49-F238E27FC236}">
                <a16:creationId xmlns:a16="http://schemas.microsoft.com/office/drawing/2014/main" id="{244486F6-0538-4E74-B8D2-3111102B9B9E}"/>
              </a:ext>
            </a:extLst>
          </p:cNvPr>
          <p:cNvSpPr txBox="1">
            <a:spLocks/>
          </p:cNvSpPr>
          <p:nvPr userDrawn="1"/>
        </p:nvSpPr>
        <p:spPr>
          <a:xfrm>
            <a:off x="3004457" y="-1"/>
            <a:ext cx="8852582" cy="5768975"/>
          </a:xfrm>
          <a:prstGeom prst="rect">
            <a:avLst/>
          </a:prstGeom>
          <a:solidFill>
            <a:schemeClr val="bg2"/>
          </a:solidFill>
        </p:spPr>
        <p:txBody>
          <a:bodyPr vert="horz" lIns="180000" tIns="1620000" rIns="180000" bIns="180000" rtlCol="0">
            <a:normAutofit/>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dirty="0">
              <a:solidFill>
                <a:schemeClr val="tx1"/>
              </a:solidFill>
            </a:endParaRPr>
          </a:p>
        </p:txBody>
      </p:sp>
      <p:sp>
        <p:nvSpPr>
          <p:cNvPr id="12" name="Content Placeholder 4">
            <a:extLst>
              <a:ext uri="{FF2B5EF4-FFF2-40B4-BE49-F238E27FC236}">
                <a16:creationId xmlns:a16="http://schemas.microsoft.com/office/drawing/2014/main" id="{1E368D40-3650-4CEB-9ED2-1F3034DBF625}"/>
              </a:ext>
            </a:extLst>
          </p:cNvPr>
          <p:cNvSpPr txBox="1">
            <a:spLocks/>
          </p:cNvSpPr>
          <p:nvPr userDrawn="1"/>
        </p:nvSpPr>
        <p:spPr>
          <a:xfrm>
            <a:off x="-27252" y="0"/>
            <a:ext cx="2916000" cy="5768975"/>
          </a:xfrm>
          <a:prstGeom prst="rect">
            <a:avLst/>
          </a:prstGeom>
          <a:solidFill>
            <a:schemeClr val="accent1"/>
          </a:solidFill>
          <a:ln>
            <a:noFill/>
          </a:ln>
        </p:spPr>
        <p:txBody>
          <a:bodyPr vert="horz" lIns="360000" tIns="540000" rIns="180000" bIns="540000" rtlCol="0" anchor="t" anchorCtr="0">
            <a:normAutofit/>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sz="2800" dirty="0">
              <a:solidFill>
                <a:schemeClr val="bg1"/>
              </a:solidFill>
            </a:endParaRPr>
          </a:p>
        </p:txBody>
      </p:sp>
      <p:sp>
        <p:nvSpPr>
          <p:cNvPr id="14" name="Text Placeholder 13">
            <a:extLst>
              <a:ext uri="{FF2B5EF4-FFF2-40B4-BE49-F238E27FC236}">
                <a16:creationId xmlns:a16="http://schemas.microsoft.com/office/drawing/2014/main" id="{B86DC67D-72B4-4484-8E58-D928C146A767}"/>
              </a:ext>
            </a:extLst>
          </p:cNvPr>
          <p:cNvSpPr>
            <a:spLocks noGrp="1"/>
          </p:cNvSpPr>
          <p:nvPr>
            <p:ph type="body" sz="quarter" idx="12" hasCustomPrompt="1"/>
          </p:nvPr>
        </p:nvSpPr>
        <p:spPr>
          <a:xfrm>
            <a:off x="334963" y="549274"/>
            <a:ext cx="2167605" cy="430887"/>
          </a:xfrm>
        </p:spPr>
        <p:txBody>
          <a:bodyPr/>
          <a:lstStyle>
            <a:lvl1pPr>
              <a:defRPr sz="2800">
                <a:solidFill>
                  <a:schemeClr val="bg1"/>
                </a:solidFill>
              </a:defRPr>
            </a:lvl1pPr>
          </a:lstStyle>
          <a:p>
            <a:pPr lvl="0"/>
            <a:r>
              <a:rPr lang="en-US" dirty="0"/>
              <a:t>Insert heading</a:t>
            </a:r>
          </a:p>
        </p:txBody>
      </p:sp>
      <p:sp>
        <p:nvSpPr>
          <p:cNvPr id="16" name="Content Placeholder 15">
            <a:extLst>
              <a:ext uri="{FF2B5EF4-FFF2-40B4-BE49-F238E27FC236}">
                <a16:creationId xmlns:a16="http://schemas.microsoft.com/office/drawing/2014/main" id="{5295B7BC-2258-425D-A8A4-D2398CAEAAE9}"/>
              </a:ext>
            </a:extLst>
          </p:cNvPr>
          <p:cNvSpPr>
            <a:spLocks noGrp="1"/>
          </p:cNvSpPr>
          <p:nvPr>
            <p:ph sz="quarter" idx="13"/>
          </p:nvPr>
        </p:nvSpPr>
        <p:spPr>
          <a:xfrm>
            <a:off x="3253345" y="1628775"/>
            <a:ext cx="2592000" cy="35274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9" name="Content Placeholder 15">
            <a:extLst>
              <a:ext uri="{FF2B5EF4-FFF2-40B4-BE49-F238E27FC236}">
                <a16:creationId xmlns:a16="http://schemas.microsoft.com/office/drawing/2014/main" id="{C02A4B8C-FCCD-428A-93BC-013EC7F66E94}"/>
              </a:ext>
            </a:extLst>
          </p:cNvPr>
          <p:cNvSpPr>
            <a:spLocks noGrp="1"/>
          </p:cNvSpPr>
          <p:nvPr>
            <p:ph sz="quarter" idx="14"/>
          </p:nvPr>
        </p:nvSpPr>
        <p:spPr>
          <a:xfrm>
            <a:off x="6073855" y="1628774"/>
            <a:ext cx="2592000" cy="35274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0" name="Content Placeholder 15">
            <a:extLst>
              <a:ext uri="{FF2B5EF4-FFF2-40B4-BE49-F238E27FC236}">
                <a16:creationId xmlns:a16="http://schemas.microsoft.com/office/drawing/2014/main" id="{3CFC7D9F-1779-43E8-9296-7F87DDB4B372}"/>
              </a:ext>
            </a:extLst>
          </p:cNvPr>
          <p:cNvSpPr>
            <a:spLocks noGrp="1"/>
          </p:cNvSpPr>
          <p:nvPr>
            <p:ph sz="quarter" idx="15"/>
          </p:nvPr>
        </p:nvSpPr>
        <p:spPr>
          <a:xfrm>
            <a:off x="8894364" y="1628775"/>
            <a:ext cx="2592000" cy="35274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custDataLst>
      <p:tags r:id="rId1"/>
    </p:custDataLst>
    <p:extLst>
      <p:ext uri="{BB962C8B-B14F-4D97-AF65-F5344CB8AC3E}">
        <p14:creationId xmlns:p14="http://schemas.microsoft.com/office/powerpoint/2010/main" val="3167126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lumn_Gradi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C25DAD-BAFB-4719-850B-440E4CAD94C9}"/>
              </a:ext>
            </a:extLst>
          </p:cNvPr>
          <p:cNvSpPr>
            <a:spLocks noGrp="1"/>
          </p:cNvSpPr>
          <p:nvPr>
            <p:ph type="sldNum" sz="quarter" idx="11"/>
          </p:nvPr>
        </p:nvSpPr>
        <p:spPr/>
        <p:txBody>
          <a:bodyPr/>
          <a:lstStyle/>
          <a:p>
            <a:fld id="{1E2FE05B-4A3F-4181-99F1-864C7998A1BB}" type="slidenum">
              <a:rPr lang="en-AU" smtClean="0"/>
              <a:pPr/>
              <a:t>‹#›</a:t>
            </a:fld>
            <a:endParaRPr lang="en-AU" dirty="0"/>
          </a:p>
        </p:txBody>
      </p:sp>
      <p:sp>
        <p:nvSpPr>
          <p:cNvPr id="9" name="Content Placeholder 4">
            <a:extLst>
              <a:ext uri="{FF2B5EF4-FFF2-40B4-BE49-F238E27FC236}">
                <a16:creationId xmlns:a16="http://schemas.microsoft.com/office/drawing/2014/main" id="{244486F6-0538-4E74-B8D2-3111102B9B9E}"/>
              </a:ext>
            </a:extLst>
          </p:cNvPr>
          <p:cNvSpPr txBox="1">
            <a:spLocks/>
          </p:cNvSpPr>
          <p:nvPr userDrawn="1"/>
        </p:nvSpPr>
        <p:spPr>
          <a:xfrm>
            <a:off x="9273581" y="-1"/>
            <a:ext cx="2916000" cy="5768975"/>
          </a:xfrm>
          <a:prstGeom prst="rect">
            <a:avLst/>
          </a:prstGeom>
          <a:solidFill>
            <a:schemeClr val="bg2"/>
          </a:solidFill>
        </p:spPr>
        <p:txBody>
          <a:bodyPr vert="horz" lIns="180000" tIns="1620000" rIns="180000" bIns="180000" rtlCol="0">
            <a:normAutofit/>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dirty="0">
              <a:solidFill>
                <a:schemeClr val="tx1"/>
              </a:solidFill>
            </a:endParaRPr>
          </a:p>
        </p:txBody>
      </p:sp>
      <p:sp>
        <p:nvSpPr>
          <p:cNvPr id="10" name="Content Placeholder 4">
            <a:extLst>
              <a:ext uri="{FF2B5EF4-FFF2-40B4-BE49-F238E27FC236}">
                <a16:creationId xmlns:a16="http://schemas.microsoft.com/office/drawing/2014/main" id="{26A271B1-76EA-47A1-8673-739972B88184}"/>
              </a:ext>
            </a:extLst>
          </p:cNvPr>
          <p:cNvSpPr txBox="1">
            <a:spLocks/>
          </p:cNvSpPr>
          <p:nvPr userDrawn="1"/>
        </p:nvSpPr>
        <p:spPr>
          <a:xfrm>
            <a:off x="6177830" y="-1"/>
            <a:ext cx="2916000" cy="5768975"/>
          </a:xfrm>
          <a:prstGeom prst="rect">
            <a:avLst/>
          </a:prstGeom>
          <a:solidFill>
            <a:schemeClr val="bg2"/>
          </a:solidFill>
        </p:spPr>
        <p:txBody>
          <a:bodyPr vert="horz" lIns="180000" tIns="1620000" rIns="180000" bIns="180000" rtlCol="0">
            <a:normAutofit/>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dirty="0">
              <a:solidFill>
                <a:schemeClr val="tx1"/>
              </a:solidFill>
            </a:endParaRPr>
          </a:p>
        </p:txBody>
      </p:sp>
      <p:sp>
        <p:nvSpPr>
          <p:cNvPr id="11" name="Content Placeholder 4">
            <a:extLst>
              <a:ext uri="{FF2B5EF4-FFF2-40B4-BE49-F238E27FC236}">
                <a16:creationId xmlns:a16="http://schemas.microsoft.com/office/drawing/2014/main" id="{82BF5CF9-42C6-417E-8D37-A2BB7E2B804B}"/>
              </a:ext>
            </a:extLst>
          </p:cNvPr>
          <p:cNvSpPr txBox="1">
            <a:spLocks/>
          </p:cNvSpPr>
          <p:nvPr userDrawn="1"/>
        </p:nvSpPr>
        <p:spPr>
          <a:xfrm>
            <a:off x="3083318" y="-1"/>
            <a:ext cx="2916000" cy="5768975"/>
          </a:xfrm>
          <a:prstGeom prst="rect">
            <a:avLst/>
          </a:prstGeom>
          <a:solidFill>
            <a:schemeClr val="bg2"/>
          </a:solidFill>
        </p:spPr>
        <p:txBody>
          <a:bodyPr vert="horz" lIns="180000" tIns="1620000" rIns="180000" bIns="180000" rtlCol="0">
            <a:normAutofit/>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dirty="0"/>
          </a:p>
        </p:txBody>
      </p:sp>
      <p:sp>
        <p:nvSpPr>
          <p:cNvPr id="12" name="Content Placeholder 4">
            <a:extLst>
              <a:ext uri="{FF2B5EF4-FFF2-40B4-BE49-F238E27FC236}">
                <a16:creationId xmlns:a16="http://schemas.microsoft.com/office/drawing/2014/main" id="{1E368D40-3650-4CEB-9ED2-1F3034DBF625}"/>
              </a:ext>
            </a:extLst>
          </p:cNvPr>
          <p:cNvSpPr txBox="1">
            <a:spLocks/>
          </p:cNvSpPr>
          <p:nvPr userDrawn="1"/>
        </p:nvSpPr>
        <p:spPr>
          <a:xfrm>
            <a:off x="-27252" y="0"/>
            <a:ext cx="2916000" cy="5768975"/>
          </a:xfrm>
          <a:prstGeom prst="rect">
            <a:avLst/>
          </a:prstGeom>
          <a:gradFill>
            <a:gsLst>
              <a:gs pos="0">
                <a:schemeClr val="tx2"/>
              </a:gs>
              <a:gs pos="75000">
                <a:schemeClr val="accent1"/>
              </a:gs>
            </a:gsLst>
            <a:lin ang="5400000" scaled="1"/>
          </a:gradFill>
          <a:ln>
            <a:noFill/>
          </a:ln>
        </p:spPr>
        <p:txBody>
          <a:bodyPr vert="horz" lIns="360000" tIns="540000" rIns="180000" bIns="540000" rtlCol="0" anchor="t" anchorCtr="0">
            <a:normAutofit/>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sz="2800" dirty="0">
              <a:solidFill>
                <a:schemeClr val="bg1"/>
              </a:solidFill>
            </a:endParaRPr>
          </a:p>
        </p:txBody>
      </p:sp>
      <p:sp>
        <p:nvSpPr>
          <p:cNvPr id="14" name="Text Placeholder 13">
            <a:extLst>
              <a:ext uri="{FF2B5EF4-FFF2-40B4-BE49-F238E27FC236}">
                <a16:creationId xmlns:a16="http://schemas.microsoft.com/office/drawing/2014/main" id="{B86DC67D-72B4-4484-8E58-D928C146A767}"/>
              </a:ext>
            </a:extLst>
          </p:cNvPr>
          <p:cNvSpPr>
            <a:spLocks noGrp="1"/>
          </p:cNvSpPr>
          <p:nvPr>
            <p:ph type="body" sz="quarter" idx="12" hasCustomPrompt="1"/>
          </p:nvPr>
        </p:nvSpPr>
        <p:spPr>
          <a:xfrm>
            <a:off x="334963" y="549274"/>
            <a:ext cx="2167605" cy="430887"/>
          </a:xfrm>
        </p:spPr>
        <p:txBody>
          <a:bodyPr/>
          <a:lstStyle>
            <a:lvl1pPr>
              <a:defRPr sz="2800">
                <a:solidFill>
                  <a:schemeClr val="bg1"/>
                </a:solidFill>
              </a:defRPr>
            </a:lvl1pPr>
          </a:lstStyle>
          <a:p>
            <a:pPr lvl="0"/>
            <a:r>
              <a:rPr lang="en-US" dirty="0"/>
              <a:t>Insert heading</a:t>
            </a:r>
          </a:p>
        </p:txBody>
      </p:sp>
      <p:sp>
        <p:nvSpPr>
          <p:cNvPr id="16" name="Content Placeholder 15">
            <a:extLst>
              <a:ext uri="{FF2B5EF4-FFF2-40B4-BE49-F238E27FC236}">
                <a16:creationId xmlns:a16="http://schemas.microsoft.com/office/drawing/2014/main" id="{5295B7BC-2258-425D-A8A4-D2398CAEAAE9}"/>
              </a:ext>
            </a:extLst>
          </p:cNvPr>
          <p:cNvSpPr>
            <a:spLocks noGrp="1"/>
          </p:cNvSpPr>
          <p:nvPr>
            <p:ph sz="quarter" idx="13"/>
          </p:nvPr>
        </p:nvSpPr>
        <p:spPr>
          <a:xfrm>
            <a:off x="3338787" y="1628775"/>
            <a:ext cx="2405063" cy="35274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9" name="Content Placeholder 15">
            <a:extLst>
              <a:ext uri="{FF2B5EF4-FFF2-40B4-BE49-F238E27FC236}">
                <a16:creationId xmlns:a16="http://schemas.microsoft.com/office/drawing/2014/main" id="{C02A4B8C-FCCD-428A-93BC-013EC7F66E94}"/>
              </a:ext>
            </a:extLst>
          </p:cNvPr>
          <p:cNvSpPr>
            <a:spLocks noGrp="1"/>
          </p:cNvSpPr>
          <p:nvPr>
            <p:ph sz="quarter" idx="14"/>
          </p:nvPr>
        </p:nvSpPr>
        <p:spPr>
          <a:xfrm>
            <a:off x="6433299" y="1628775"/>
            <a:ext cx="2405063" cy="35274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0" name="Content Placeholder 15">
            <a:extLst>
              <a:ext uri="{FF2B5EF4-FFF2-40B4-BE49-F238E27FC236}">
                <a16:creationId xmlns:a16="http://schemas.microsoft.com/office/drawing/2014/main" id="{3CFC7D9F-1779-43E8-9296-7F87DDB4B372}"/>
              </a:ext>
            </a:extLst>
          </p:cNvPr>
          <p:cNvSpPr>
            <a:spLocks noGrp="1"/>
          </p:cNvSpPr>
          <p:nvPr>
            <p:ph sz="quarter" idx="15"/>
          </p:nvPr>
        </p:nvSpPr>
        <p:spPr>
          <a:xfrm>
            <a:off x="9529050" y="1628775"/>
            <a:ext cx="2327987" cy="35274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custDataLst>
      <p:tags r:id="rId1"/>
    </p:custDataLst>
    <p:extLst>
      <p:ext uri="{BB962C8B-B14F-4D97-AF65-F5344CB8AC3E}">
        <p14:creationId xmlns:p14="http://schemas.microsoft.com/office/powerpoint/2010/main" val="1344425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_gradient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7D4E34-08A1-4B33-B20B-0248AD9358CF}"/>
              </a:ext>
            </a:extLst>
          </p:cNvPr>
          <p:cNvSpPr/>
          <p:nvPr userDrawn="1"/>
        </p:nvSpPr>
        <p:spPr>
          <a:xfrm>
            <a:off x="0" y="-69850"/>
            <a:ext cx="12268200" cy="692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45932296-63FB-4633-9BF7-FDBF035C1B0E}"/>
              </a:ext>
            </a:extLst>
          </p:cNvPr>
          <p:cNvSpPr/>
          <p:nvPr userDrawn="1"/>
        </p:nvSpPr>
        <p:spPr>
          <a:xfrm>
            <a:off x="0" y="368300"/>
            <a:ext cx="11857038" cy="5053648"/>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Text Placeholder 12">
            <a:extLst>
              <a:ext uri="{FF2B5EF4-FFF2-40B4-BE49-F238E27FC236}">
                <a16:creationId xmlns:a16="http://schemas.microsoft.com/office/drawing/2014/main" id="{E8EB6DD4-A971-4C73-8FAA-1F3A024837D7}"/>
              </a:ext>
            </a:extLst>
          </p:cNvPr>
          <p:cNvSpPr>
            <a:spLocks noGrp="1"/>
          </p:cNvSpPr>
          <p:nvPr>
            <p:ph type="body" sz="quarter" idx="10" hasCustomPrompt="1"/>
          </p:nvPr>
        </p:nvSpPr>
        <p:spPr>
          <a:xfrm>
            <a:off x="695325" y="1365626"/>
            <a:ext cx="9784715" cy="553998"/>
          </a:xfrm>
        </p:spPr>
        <p:txBody>
          <a:bodyPr/>
          <a:lstStyle>
            <a:lvl1pPr>
              <a:lnSpc>
                <a:spcPct val="100000"/>
              </a:lnSpc>
              <a:spcBef>
                <a:spcPts val="0"/>
              </a:spcBef>
              <a:spcAft>
                <a:spcPts val="600"/>
              </a:spcAft>
              <a:defRPr sz="3600">
                <a:solidFill>
                  <a:schemeClr val="bg1"/>
                </a:solidFill>
              </a:defRPr>
            </a:lvl1pPr>
            <a:lvl2pPr marL="0" indent="0">
              <a:buNone/>
              <a:defRPr/>
            </a:lvl2pPr>
          </a:lstStyle>
          <a:p>
            <a:pPr lvl="0"/>
            <a:r>
              <a:rPr lang="en-US" dirty="0"/>
              <a:t>Insert title</a:t>
            </a:r>
          </a:p>
        </p:txBody>
      </p:sp>
      <p:sp>
        <p:nvSpPr>
          <p:cNvPr id="8" name="Text Placeholder 14">
            <a:extLst>
              <a:ext uri="{FF2B5EF4-FFF2-40B4-BE49-F238E27FC236}">
                <a16:creationId xmlns:a16="http://schemas.microsoft.com/office/drawing/2014/main" id="{7C38A1CF-638A-43EA-9158-14C54EC316DB}"/>
              </a:ext>
            </a:extLst>
          </p:cNvPr>
          <p:cNvSpPr>
            <a:spLocks noGrp="1"/>
          </p:cNvSpPr>
          <p:nvPr>
            <p:ph type="body" sz="quarter" idx="12" hasCustomPrompt="1"/>
          </p:nvPr>
        </p:nvSpPr>
        <p:spPr>
          <a:xfrm>
            <a:off x="695325" y="3222076"/>
            <a:ext cx="5400676" cy="307777"/>
          </a:xfrm>
        </p:spPr>
        <p:txBody>
          <a:bodyPr/>
          <a:lstStyle>
            <a:lvl1pPr>
              <a:spcBef>
                <a:spcPts val="0"/>
              </a:spcBef>
              <a:spcAft>
                <a:spcPts val="600"/>
              </a:spcAft>
              <a:defRPr sz="2000">
                <a:solidFill>
                  <a:schemeClr val="bg1"/>
                </a:solidFill>
              </a:defRPr>
            </a:lvl1pPr>
          </a:lstStyle>
          <a:p>
            <a:pPr lvl="0"/>
            <a:r>
              <a:rPr lang="en-US" dirty="0"/>
              <a:t>Insert name</a:t>
            </a:r>
          </a:p>
        </p:txBody>
      </p:sp>
      <p:sp>
        <p:nvSpPr>
          <p:cNvPr id="9" name="Text Placeholder 16">
            <a:extLst>
              <a:ext uri="{FF2B5EF4-FFF2-40B4-BE49-F238E27FC236}">
                <a16:creationId xmlns:a16="http://schemas.microsoft.com/office/drawing/2014/main" id="{23416CF8-5BA5-43C0-BC67-81506CC450A8}"/>
              </a:ext>
            </a:extLst>
          </p:cNvPr>
          <p:cNvSpPr>
            <a:spLocks noGrp="1"/>
          </p:cNvSpPr>
          <p:nvPr>
            <p:ph type="body" sz="quarter" idx="13"/>
          </p:nvPr>
        </p:nvSpPr>
        <p:spPr>
          <a:xfrm>
            <a:off x="695324" y="3605945"/>
            <a:ext cx="5400676" cy="276999"/>
          </a:xfrm>
        </p:spPr>
        <p:txBody>
          <a:bodyPr/>
          <a:lstStyle>
            <a:lvl1pPr>
              <a:spcBef>
                <a:spcPts val="0"/>
              </a:spcBef>
              <a:spcAft>
                <a:spcPts val="600"/>
              </a:spcAft>
              <a:defRPr sz="1800">
                <a:solidFill>
                  <a:schemeClr val="bg1"/>
                </a:solidFill>
              </a:defRPr>
            </a:lvl1pPr>
            <a:lvl2pPr marL="0" indent="0">
              <a:buNone/>
              <a:defRPr/>
            </a:lvl2pPr>
          </a:lstStyle>
          <a:p>
            <a:pPr lvl="0"/>
            <a:r>
              <a:rPr lang="en-US" dirty="0"/>
              <a:t>Edit Master text styles</a:t>
            </a:r>
          </a:p>
        </p:txBody>
      </p:sp>
      <p:sp>
        <p:nvSpPr>
          <p:cNvPr id="10" name="Text Placeholder 18">
            <a:extLst>
              <a:ext uri="{FF2B5EF4-FFF2-40B4-BE49-F238E27FC236}">
                <a16:creationId xmlns:a16="http://schemas.microsoft.com/office/drawing/2014/main" id="{53938EF5-69AA-4C44-9D02-C5FBAE44FB89}"/>
              </a:ext>
            </a:extLst>
          </p:cNvPr>
          <p:cNvSpPr>
            <a:spLocks noGrp="1"/>
          </p:cNvSpPr>
          <p:nvPr>
            <p:ph type="body" sz="quarter" idx="14" hasCustomPrompt="1"/>
          </p:nvPr>
        </p:nvSpPr>
        <p:spPr>
          <a:xfrm>
            <a:off x="695325" y="4353079"/>
            <a:ext cx="5400675" cy="246221"/>
          </a:xfrm>
        </p:spPr>
        <p:txBody>
          <a:bodyPr/>
          <a:lstStyle>
            <a:lvl1pPr>
              <a:spcBef>
                <a:spcPts val="0"/>
              </a:spcBef>
              <a:spcAft>
                <a:spcPts val="600"/>
              </a:spcAft>
              <a:defRPr sz="1600">
                <a:solidFill>
                  <a:schemeClr val="bg1"/>
                </a:solidFill>
              </a:defRPr>
            </a:lvl1pPr>
          </a:lstStyle>
          <a:p>
            <a:pPr lvl="0"/>
            <a:r>
              <a:rPr lang="en-US" dirty="0"/>
              <a:t>Insert date</a:t>
            </a:r>
          </a:p>
        </p:txBody>
      </p:sp>
      <p:pic>
        <p:nvPicPr>
          <p:cNvPr id="12" name="Graphic 10">
            <a:extLst>
              <a:ext uri="{FF2B5EF4-FFF2-40B4-BE49-F238E27FC236}">
                <a16:creationId xmlns:a16="http://schemas.microsoft.com/office/drawing/2014/main" id="{86F9BBE4-FF76-4E0D-9C87-82D7002404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5037" y="5997765"/>
            <a:ext cx="1152000" cy="491778"/>
          </a:xfrm>
          <a:prstGeom prst="rect">
            <a:avLst/>
          </a:prstGeom>
        </p:spPr>
      </p:pic>
    </p:spTree>
    <p:custDataLst>
      <p:tags r:id="rId1"/>
    </p:custDataLst>
    <p:extLst>
      <p:ext uri="{BB962C8B-B14F-4D97-AF65-F5344CB8AC3E}">
        <p14:creationId xmlns:p14="http://schemas.microsoft.com/office/powerpoint/2010/main" val="28745961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colour boxes strip">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A30156-C175-4153-9738-DB357B41BC21}"/>
              </a:ext>
            </a:extLst>
          </p:cNvPr>
          <p:cNvSpPr>
            <a:spLocks noGrp="1"/>
          </p:cNvSpPr>
          <p:nvPr>
            <p:ph type="sldNum" sz="quarter" idx="11"/>
          </p:nvPr>
        </p:nvSpPr>
        <p:spPr/>
        <p:txBody>
          <a:bodyPr/>
          <a:lstStyle/>
          <a:p>
            <a:fld id="{1E2FE05B-4A3F-4181-99F1-864C7998A1BB}" type="slidenum">
              <a:rPr lang="en-AU" smtClean="0"/>
              <a:pPr/>
              <a:t>‹#›</a:t>
            </a:fld>
            <a:endParaRPr lang="en-AU" dirty="0"/>
          </a:p>
        </p:txBody>
      </p:sp>
      <p:sp>
        <p:nvSpPr>
          <p:cNvPr id="5" name="Content Placeholder 4">
            <a:extLst>
              <a:ext uri="{FF2B5EF4-FFF2-40B4-BE49-F238E27FC236}">
                <a16:creationId xmlns:a16="http://schemas.microsoft.com/office/drawing/2014/main" id="{EC6E47FE-D609-4265-94F1-C996218CB8C9}"/>
              </a:ext>
            </a:extLst>
          </p:cNvPr>
          <p:cNvSpPr txBox="1">
            <a:spLocks/>
          </p:cNvSpPr>
          <p:nvPr userDrawn="1"/>
        </p:nvSpPr>
        <p:spPr>
          <a:xfrm>
            <a:off x="9203346" y="1628775"/>
            <a:ext cx="2664000" cy="4140199"/>
          </a:xfrm>
          <a:prstGeom prst="rect">
            <a:avLst/>
          </a:prstGeom>
          <a:solidFill>
            <a:schemeClr val="bg2"/>
          </a:solidFill>
        </p:spPr>
        <p:txBody>
          <a:bodyPr vert="horz" lIns="180000" tIns="1620000" rIns="180000" bIns="180000" rtlCol="0">
            <a:normAutofit/>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dirty="0"/>
          </a:p>
        </p:txBody>
      </p:sp>
      <p:sp>
        <p:nvSpPr>
          <p:cNvPr id="6" name="Content Placeholder 4">
            <a:extLst>
              <a:ext uri="{FF2B5EF4-FFF2-40B4-BE49-F238E27FC236}">
                <a16:creationId xmlns:a16="http://schemas.microsoft.com/office/drawing/2014/main" id="{7C6595D6-0518-471D-BDC4-4C44D78E4DDE}"/>
              </a:ext>
            </a:extLst>
          </p:cNvPr>
          <p:cNvSpPr txBox="1">
            <a:spLocks/>
          </p:cNvSpPr>
          <p:nvPr userDrawn="1"/>
        </p:nvSpPr>
        <p:spPr>
          <a:xfrm>
            <a:off x="6367339" y="1628775"/>
            <a:ext cx="2664000" cy="4140199"/>
          </a:xfrm>
          <a:prstGeom prst="rect">
            <a:avLst/>
          </a:prstGeom>
          <a:solidFill>
            <a:schemeClr val="bg2"/>
          </a:solidFill>
        </p:spPr>
        <p:txBody>
          <a:bodyPr vert="horz" lIns="180000" tIns="1620000" rIns="180000" bIns="180000" rtlCol="0">
            <a:normAutofit/>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dirty="0"/>
          </a:p>
        </p:txBody>
      </p:sp>
      <p:sp>
        <p:nvSpPr>
          <p:cNvPr id="7" name="Content Placeholder 4">
            <a:extLst>
              <a:ext uri="{FF2B5EF4-FFF2-40B4-BE49-F238E27FC236}">
                <a16:creationId xmlns:a16="http://schemas.microsoft.com/office/drawing/2014/main" id="{1917934D-0652-44C8-AF41-4404B6BF49FF}"/>
              </a:ext>
            </a:extLst>
          </p:cNvPr>
          <p:cNvSpPr txBox="1">
            <a:spLocks/>
          </p:cNvSpPr>
          <p:nvPr userDrawn="1"/>
        </p:nvSpPr>
        <p:spPr>
          <a:xfrm>
            <a:off x="3531332" y="1628775"/>
            <a:ext cx="2664000" cy="4140199"/>
          </a:xfrm>
          <a:prstGeom prst="rect">
            <a:avLst/>
          </a:prstGeom>
          <a:solidFill>
            <a:schemeClr val="bg2"/>
          </a:solidFill>
        </p:spPr>
        <p:txBody>
          <a:bodyPr vert="horz" lIns="180000" tIns="1620000" rIns="180000" bIns="180000" rtlCol="0">
            <a:normAutofit/>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dirty="0"/>
          </a:p>
        </p:txBody>
      </p:sp>
      <p:sp>
        <p:nvSpPr>
          <p:cNvPr id="8" name="Content Placeholder 4">
            <a:extLst>
              <a:ext uri="{FF2B5EF4-FFF2-40B4-BE49-F238E27FC236}">
                <a16:creationId xmlns:a16="http://schemas.microsoft.com/office/drawing/2014/main" id="{6FDA025F-B7BD-4C69-A278-040DDC63A039}"/>
              </a:ext>
            </a:extLst>
          </p:cNvPr>
          <p:cNvSpPr txBox="1">
            <a:spLocks/>
          </p:cNvSpPr>
          <p:nvPr userDrawn="1"/>
        </p:nvSpPr>
        <p:spPr>
          <a:xfrm>
            <a:off x="695325" y="1628775"/>
            <a:ext cx="2664000" cy="4140200"/>
          </a:xfrm>
          <a:prstGeom prst="rect">
            <a:avLst/>
          </a:prstGeom>
          <a:solidFill>
            <a:schemeClr val="bg2"/>
          </a:solidFill>
          <a:ln>
            <a:noFill/>
          </a:ln>
        </p:spPr>
        <p:txBody>
          <a:bodyPr vert="horz" lIns="360000" tIns="540000" rIns="180000" bIns="540000" rtlCol="0" anchor="t" anchorCtr="0">
            <a:normAutofit/>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sz="2800" dirty="0">
              <a:solidFill>
                <a:schemeClr val="tx1"/>
              </a:solidFill>
            </a:endParaRPr>
          </a:p>
        </p:txBody>
      </p:sp>
      <p:sp>
        <p:nvSpPr>
          <p:cNvPr id="9" name="Content Placeholder 4">
            <a:extLst>
              <a:ext uri="{FF2B5EF4-FFF2-40B4-BE49-F238E27FC236}">
                <a16:creationId xmlns:a16="http://schemas.microsoft.com/office/drawing/2014/main" id="{36B67ED2-5416-464A-A80B-D38A32C63B79}"/>
              </a:ext>
            </a:extLst>
          </p:cNvPr>
          <p:cNvSpPr txBox="1">
            <a:spLocks/>
          </p:cNvSpPr>
          <p:nvPr userDrawn="1"/>
        </p:nvSpPr>
        <p:spPr>
          <a:xfrm>
            <a:off x="705482" y="1646029"/>
            <a:ext cx="2664000" cy="180000"/>
          </a:xfrm>
          <a:prstGeom prst="rect">
            <a:avLst/>
          </a:prstGeom>
          <a:solidFill>
            <a:schemeClr val="accent1"/>
          </a:solidFill>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dirty="0"/>
          </a:p>
        </p:txBody>
      </p:sp>
      <p:sp>
        <p:nvSpPr>
          <p:cNvPr id="10" name="Content Placeholder 4">
            <a:extLst>
              <a:ext uri="{FF2B5EF4-FFF2-40B4-BE49-F238E27FC236}">
                <a16:creationId xmlns:a16="http://schemas.microsoft.com/office/drawing/2014/main" id="{084EAC2B-4EDC-4CD1-BEBF-BE953A0A5A0C}"/>
              </a:ext>
            </a:extLst>
          </p:cNvPr>
          <p:cNvSpPr txBox="1">
            <a:spLocks/>
          </p:cNvSpPr>
          <p:nvPr userDrawn="1"/>
        </p:nvSpPr>
        <p:spPr>
          <a:xfrm>
            <a:off x="3531332" y="1643834"/>
            <a:ext cx="2664000" cy="180000"/>
          </a:xfrm>
          <a:prstGeom prst="rect">
            <a:avLst/>
          </a:prstGeom>
          <a:solidFill>
            <a:schemeClr val="tx2"/>
          </a:solidFill>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dirty="0"/>
          </a:p>
        </p:txBody>
      </p:sp>
      <p:sp>
        <p:nvSpPr>
          <p:cNvPr id="11" name="Content Placeholder 4">
            <a:extLst>
              <a:ext uri="{FF2B5EF4-FFF2-40B4-BE49-F238E27FC236}">
                <a16:creationId xmlns:a16="http://schemas.microsoft.com/office/drawing/2014/main" id="{7AE9F95C-3D17-4A54-A193-641BE482E4C8}"/>
              </a:ext>
            </a:extLst>
          </p:cNvPr>
          <p:cNvSpPr txBox="1">
            <a:spLocks/>
          </p:cNvSpPr>
          <p:nvPr userDrawn="1"/>
        </p:nvSpPr>
        <p:spPr>
          <a:xfrm>
            <a:off x="6367339" y="1643834"/>
            <a:ext cx="2664000" cy="180000"/>
          </a:xfrm>
          <a:prstGeom prst="rect">
            <a:avLst/>
          </a:prstGeom>
          <a:solidFill>
            <a:schemeClr val="accent2"/>
          </a:solidFill>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dirty="0"/>
          </a:p>
        </p:txBody>
      </p:sp>
      <p:sp>
        <p:nvSpPr>
          <p:cNvPr id="12" name="Content Placeholder 4">
            <a:extLst>
              <a:ext uri="{FF2B5EF4-FFF2-40B4-BE49-F238E27FC236}">
                <a16:creationId xmlns:a16="http://schemas.microsoft.com/office/drawing/2014/main" id="{83126585-106B-44EA-B31F-93BC3472ED40}"/>
              </a:ext>
            </a:extLst>
          </p:cNvPr>
          <p:cNvSpPr txBox="1">
            <a:spLocks/>
          </p:cNvSpPr>
          <p:nvPr userDrawn="1"/>
        </p:nvSpPr>
        <p:spPr>
          <a:xfrm>
            <a:off x="9194898" y="1628775"/>
            <a:ext cx="2664000" cy="180000"/>
          </a:xfrm>
          <a:prstGeom prst="rect">
            <a:avLst/>
          </a:prstGeom>
          <a:solidFill>
            <a:schemeClr val="accent5"/>
          </a:solidFill>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dirty="0"/>
          </a:p>
        </p:txBody>
      </p:sp>
      <p:sp>
        <p:nvSpPr>
          <p:cNvPr id="13" name="Content Placeholder 15">
            <a:extLst>
              <a:ext uri="{FF2B5EF4-FFF2-40B4-BE49-F238E27FC236}">
                <a16:creationId xmlns:a16="http://schemas.microsoft.com/office/drawing/2014/main" id="{7DFE1312-E2C1-458A-8242-F2E7F2B98C78}"/>
              </a:ext>
            </a:extLst>
          </p:cNvPr>
          <p:cNvSpPr>
            <a:spLocks noGrp="1"/>
          </p:cNvSpPr>
          <p:nvPr>
            <p:ph sz="quarter" idx="13"/>
          </p:nvPr>
        </p:nvSpPr>
        <p:spPr>
          <a:xfrm>
            <a:off x="3660800" y="1982128"/>
            <a:ext cx="2405063" cy="35274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5" name="Content Placeholder 15">
            <a:extLst>
              <a:ext uri="{FF2B5EF4-FFF2-40B4-BE49-F238E27FC236}">
                <a16:creationId xmlns:a16="http://schemas.microsoft.com/office/drawing/2014/main" id="{CECEA128-3707-4099-B467-2A054658BCD7}"/>
              </a:ext>
            </a:extLst>
          </p:cNvPr>
          <p:cNvSpPr>
            <a:spLocks noGrp="1"/>
          </p:cNvSpPr>
          <p:nvPr>
            <p:ph sz="quarter" idx="14"/>
          </p:nvPr>
        </p:nvSpPr>
        <p:spPr>
          <a:xfrm>
            <a:off x="6496807" y="1982129"/>
            <a:ext cx="2405063" cy="35274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6" name="Content Placeholder 15">
            <a:extLst>
              <a:ext uri="{FF2B5EF4-FFF2-40B4-BE49-F238E27FC236}">
                <a16:creationId xmlns:a16="http://schemas.microsoft.com/office/drawing/2014/main" id="{AD2A06C5-5972-4189-8E5F-A37D45C4D2A4}"/>
              </a:ext>
            </a:extLst>
          </p:cNvPr>
          <p:cNvSpPr>
            <a:spLocks noGrp="1"/>
          </p:cNvSpPr>
          <p:nvPr>
            <p:ph sz="quarter" idx="15"/>
          </p:nvPr>
        </p:nvSpPr>
        <p:spPr>
          <a:xfrm>
            <a:off x="9362904" y="1982129"/>
            <a:ext cx="2327987" cy="35274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7" name="Title 1">
            <a:extLst>
              <a:ext uri="{FF2B5EF4-FFF2-40B4-BE49-F238E27FC236}">
                <a16:creationId xmlns:a16="http://schemas.microsoft.com/office/drawing/2014/main" id="{C04FA63D-2279-4229-BA65-FC442433188D}"/>
              </a:ext>
            </a:extLst>
          </p:cNvPr>
          <p:cNvSpPr>
            <a:spLocks noGrp="1"/>
          </p:cNvSpPr>
          <p:nvPr>
            <p:ph type="title" hasCustomPrompt="1"/>
          </p:nvPr>
        </p:nvSpPr>
        <p:spPr>
          <a:xfrm>
            <a:off x="695325" y="549274"/>
            <a:ext cx="10801350" cy="893445"/>
          </a:xfrm>
        </p:spPr>
        <p:txBody>
          <a:bodyPr/>
          <a:lstStyle>
            <a:lvl1pPr>
              <a:defRPr baseline="0"/>
            </a:lvl1pPr>
          </a:lstStyle>
          <a:p>
            <a:r>
              <a:rPr lang="en-US" dirty="0"/>
              <a:t>Insert title – 4 columns boxes </a:t>
            </a:r>
            <a:endParaRPr lang="en-AU" dirty="0"/>
          </a:p>
        </p:txBody>
      </p:sp>
      <p:sp>
        <p:nvSpPr>
          <p:cNvPr id="18" name="Content Placeholder 15">
            <a:extLst>
              <a:ext uri="{FF2B5EF4-FFF2-40B4-BE49-F238E27FC236}">
                <a16:creationId xmlns:a16="http://schemas.microsoft.com/office/drawing/2014/main" id="{7DFE1312-E2C1-458A-8242-F2E7F2B98C78}"/>
              </a:ext>
            </a:extLst>
          </p:cNvPr>
          <p:cNvSpPr>
            <a:spLocks noGrp="1"/>
          </p:cNvSpPr>
          <p:nvPr>
            <p:ph sz="quarter" idx="16"/>
          </p:nvPr>
        </p:nvSpPr>
        <p:spPr>
          <a:xfrm>
            <a:off x="824793" y="1982127"/>
            <a:ext cx="2405063" cy="35274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custDataLst>
      <p:tags r:id="rId1"/>
    </p:custDataLst>
    <p:extLst>
      <p:ext uri="{BB962C8B-B14F-4D97-AF65-F5344CB8AC3E}">
        <p14:creationId xmlns:p14="http://schemas.microsoft.com/office/powerpoint/2010/main" val="13048116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74689-74BB-4B30-86C6-BA764012339A}"/>
              </a:ext>
            </a:extLst>
          </p:cNvPr>
          <p:cNvSpPr>
            <a:spLocks noGrp="1"/>
          </p:cNvSpPr>
          <p:nvPr>
            <p:ph type="title" hasCustomPrompt="1"/>
          </p:nvPr>
        </p:nvSpPr>
        <p:spPr/>
        <p:txBody>
          <a:bodyPr/>
          <a:lstStyle>
            <a:lvl1pPr>
              <a:defRPr/>
            </a:lvl1pPr>
          </a:lstStyle>
          <a:p>
            <a:r>
              <a:rPr lang="en-US" dirty="0"/>
              <a:t>Insert heading – title only slide</a:t>
            </a:r>
            <a:endParaRPr lang="en-AU" dirty="0"/>
          </a:p>
        </p:txBody>
      </p:sp>
      <p:sp>
        <p:nvSpPr>
          <p:cNvPr id="5" name="Slide Number Placeholder 4">
            <a:extLst>
              <a:ext uri="{FF2B5EF4-FFF2-40B4-BE49-F238E27FC236}">
                <a16:creationId xmlns:a16="http://schemas.microsoft.com/office/drawing/2014/main" id="{A50DE1FC-CE40-4EFE-898E-079C15492C48}"/>
              </a:ext>
            </a:extLst>
          </p:cNvPr>
          <p:cNvSpPr>
            <a:spLocks noGrp="1"/>
          </p:cNvSpPr>
          <p:nvPr>
            <p:ph type="sldNum" sz="quarter" idx="12"/>
          </p:nvPr>
        </p:nvSpPr>
        <p:spPr/>
        <p:txBody>
          <a:bodyPr/>
          <a:lstStyle/>
          <a:p>
            <a:fld id="{1E2FE05B-4A3F-4181-99F1-864C7998A1BB}" type="slidenum">
              <a:rPr lang="en-AU" smtClean="0"/>
              <a:t>‹#›</a:t>
            </a:fld>
            <a:endParaRPr lang="en-AU" dirty="0"/>
          </a:p>
        </p:txBody>
      </p:sp>
    </p:spTree>
    <p:custDataLst>
      <p:tags r:id="rId1"/>
    </p:custDataLst>
    <p:extLst>
      <p:ext uri="{BB962C8B-B14F-4D97-AF65-F5344CB8AC3E}">
        <p14:creationId xmlns:p14="http://schemas.microsoft.com/office/powerpoint/2010/main" val="12540786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No logo">
    <p:spTree>
      <p:nvGrpSpPr>
        <p:cNvPr id="1" name=""/>
        <p:cNvGrpSpPr/>
        <p:nvPr/>
      </p:nvGrpSpPr>
      <p:grpSpPr>
        <a:xfrm>
          <a:off x="0" y="0"/>
          <a:ext cx="0" cy="0"/>
          <a:chOff x="0" y="0"/>
          <a:chExt cx="0" cy="0"/>
        </a:xfrm>
      </p:grpSpPr>
      <p:sp>
        <p:nvSpPr>
          <p:cNvPr id="6" name="Rectangle 5"/>
          <p:cNvSpPr/>
          <p:nvPr userDrawn="1"/>
        </p:nvSpPr>
        <p:spPr>
          <a:xfrm>
            <a:off x="10419347" y="5756943"/>
            <a:ext cx="1772653" cy="10890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FAA74689-74BB-4B30-86C6-BA764012339A}"/>
              </a:ext>
            </a:extLst>
          </p:cNvPr>
          <p:cNvSpPr>
            <a:spLocks noGrp="1"/>
          </p:cNvSpPr>
          <p:nvPr>
            <p:ph type="title" hasCustomPrompt="1"/>
          </p:nvPr>
        </p:nvSpPr>
        <p:spPr/>
        <p:txBody>
          <a:bodyPr/>
          <a:lstStyle>
            <a:lvl1pPr>
              <a:defRPr/>
            </a:lvl1pPr>
          </a:lstStyle>
          <a:p>
            <a:r>
              <a:rPr lang="en-US" dirty="0"/>
              <a:t>Insert heading – title only slide</a:t>
            </a:r>
            <a:endParaRPr lang="en-AU" dirty="0"/>
          </a:p>
        </p:txBody>
      </p:sp>
      <p:sp>
        <p:nvSpPr>
          <p:cNvPr id="5" name="Slide Number Placeholder 4">
            <a:extLst>
              <a:ext uri="{FF2B5EF4-FFF2-40B4-BE49-F238E27FC236}">
                <a16:creationId xmlns:a16="http://schemas.microsoft.com/office/drawing/2014/main" id="{A50DE1FC-CE40-4EFE-898E-079C15492C48}"/>
              </a:ext>
            </a:extLst>
          </p:cNvPr>
          <p:cNvSpPr>
            <a:spLocks noGrp="1"/>
          </p:cNvSpPr>
          <p:nvPr>
            <p:ph type="sldNum" sz="quarter" idx="12"/>
          </p:nvPr>
        </p:nvSpPr>
        <p:spPr/>
        <p:txBody>
          <a:bodyPr/>
          <a:lstStyle/>
          <a:p>
            <a:fld id="{1E2FE05B-4A3F-4181-99F1-864C7998A1BB}" type="slidenum">
              <a:rPr lang="en-AU" smtClean="0"/>
              <a:t>‹#›</a:t>
            </a:fld>
            <a:endParaRPr lang="en-AU" dirty="0"/>
          </a:p>
        </p:txBody>
      </p:sp>
    </p:spTree>
    <p:custDataLst>
      <p:tags r:id="rId1"/>
    </p:custDataLst>
    <p:extLst>
      <p:ext uri="{BB962C8B-B14F-4D97-AF65-F5344CB8AC3E}">
        <p14:creationId xmlns:p14="http://schemas.microsoft.com/office/powerpoint/2010/main" val="42140120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7E07CE-A875-4127-82E7-3C9F7918EB7C}"/>
              </a:ext>
            </a:extLst>
          </p:cNvPr>
          <p:cNvSpPr>
            <a:spLocks noGrp="1"/>
          </p:cNvSpPr>
          <p:nvPr>
            <p:ph type="sldNum" sz="quarter" idx="12"/>
          </p:nvPr>
        </p:nvSpPr>
        <p:spPr/>
        <p:txBody>
          <a:bodyPr/>
          <a:lstStyle/>
          <a:p>
            <a:fld id="{1E2FE05B-4A3F-4181-99F1-864C7998A1BB}" type="slidenum">
              <a:rPr lang="en-AU" smtClean="0"/>
              <a:t>‹#›</a:t>
            </a:fld>
            <a:endParaRPr lang="en-AU" dirty="0"/>
          </a:p>
        </p:txBody>
      </p:sp>
    </p:spTree>
    <p:custDataLst>
      <p:tags r:id="rId1"/>
    </p:custDataLst>
    <p:extLst>
      <p:ext uri="{BB962C8B-B14F-4D97-AF65-F5344CB8AC3E}">
        <p14:creationId xmlns:p14="http://schemas.microsoft.com/office/powerpoint/2010/main" val="39516245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and half page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277CFB8-1B80-420B-BE56-9D897EB20AB3}"/>
              </a:ext>
            </a:extLst>
          </p:cNvPr>
          <p:cNvSpPr>
            <a:spLocks noGrp="1"/>
          </p:cNvSpPr>
          <p:nvPr>
            <p:ph type="pic" sz="quarter" idx="12" hasCustomPrompt="1"/>
          </p:nvPr>
        </p:nvSpPr>
        <p:spPr>
          <a:xfrm>
            <a:off x="6096000" y="0"/>
            <a:ext cx="6096000" cy="6858000"/>
          </a:xfrm>
          <a:solidFill>
            <a:schemeClr val="bg1">
              <a:lumMod val="95000"/>
            </a:schemeClr>
          </a:solidFill>
        </p:spPr>
        <p:txBody>
          <a:bodyPr anchor="ctr" anchorCtr="0">
            <a:noAutofit/>
          </a:bodyPr>
          <a:lstStyle>
            <a:lvl1pPr algn="ctr">
              <a:defRPr sz="2800"/>
            </a:lvl1pPr>
          </a:lstStyle>
          <a:p>
            <a:r>
              <a:rPr lang="en-AU" dirty="0"/>
              <a:t>Insert picture</a:t>
            </a:r>
          </a:p>
        </p:txBody>
      </p:sp>
      <p:sp>
        <p:nvSpPr>
          <p:cNvPr id="2" name="Title 1">
            <a:extLst>
              <a:ext uri="{FF2B5EF4-FFF2-40B4-BE49-F238E27FC236}">
                <a16:creationId xmlns:a16="http://schemas.microsoft.com/office/drawing/2014/main" id="{BF2020AC-2133-4B64-B597-96A3C210248C}"/>
              </a:ext>
            </a:extLst>
          </p:cNvPr>
          <p:cNvSpPr>
            <a:spLocks noGrp="1"/>
          </p:cNvSpPr>
          <p:nvPr>
            <p:ph type="title" hasCustomPrompt="1"/>
          </p:nvPr>
        </p:nvSpPr>
        <p:spPr>
          <a:xfrm>
            <a:off x="695325" y="549274"/>
            <a:ext cx="4678341" cy="893445"/>
          </a:xfrm>
        </p:spPr>
        <p:txBody>
          <a:bodyPr/>
          <a:lstStyle>
            <a:lvl1pPr>
              <a:defRPr/>
            </a:lvl1pPr>
          </a:lstStyle>
          <a:p>
            <a:r>
              <a:rPr lang="en-US" dirty="0"/>
              <a:t>Insert heading</a:t>
            </a:r>
            <a:endParaRPr lang="en-AU" dirty="0"/>
          </a:p>
        </p:txBody>
      </p:sp>
      <p:sp>
        <p:nvSpPr>
          <p:cNvPr id="4" name="Slide Number Placeholder 3">
            <a:extLst>
              <a:ext uri="{FF2B5EF4-FFF2-40B4-BE49-F238E27FC236}">
                <a16:creationId xmlns:a16="http://schemas.microsoft.com/office/drawing/2014/main" id="{57595A64-CC40-450C-B639-3076672BDF61}"/>
              </a:ext>
            </a:extLst>
          </p:cNvPr>
          <p:cNvSpPr>
            <a:spLocks noGrp="1"/>
          </p:cNvSpPr>
          <p:nvPr>
            <p:ph type="sldNum" sz="quarter" idx="11"/>
          </p:nvPr>
        </p:nvSpPr>
        <p:spPr/>
        <p:txBody>
          <a:bodyPr/>
          <a:lstStyle/>
          <a:p>
            <a:fld id="{1E2FE05B-4A3F-4181-99F1-864C7998A1BB}" type="slidenum">
              <a:rPr lang="en-AU" smtClean="0"/>
              <a:pPr/>
              <a:t>‹#›</a:t>
            </a:fld>
            <a:endParaRPr lang="en-AU" dirty="0"/>
          </a:p>
        </p:txBody>
      </p:sp>
      <p:sp>
        <p:nvSpPr>
          <p:cNvPr id="8" name="Content Placeholder 7">
            <a:extLst>
              <a:ext uri="{FF2B5EF4-FFF2-40B4-BE49-F238E27FC236}">
                <a16:creationId xmlns:a16="http://schemas.microsoft.com/office/drawing/2014/main" id="{A5A05D32-E7E6-4EBB-B752-9E2D9C99DC90}"/>
              </a:ext>
            </a:extLst>
          </p:cNvPr>
          <p:cNvSpPr>
            <a:spLocks noGrp="1"/>
          </p:cNvSpPr>
          <p:nvPr>
            <p:ph sz="quarter" idx="13" hasCustomPrompt="1"/>
          </p:nvPr>
        </p:nvSpPr>
        <p:spPr>
          <a:xfrm>
            <a:off x="695325" y="1996439"/>
            <a:ext cx="4678035" cy="1276760"/>
          </a:xfrm>
        </p:spPr>
        <p:txBody>
          <a:bodyPr/>
          <a:lstStyle>
            <a:lvl1pPr>
              <a:defRPr/>
            </a:lvl1pPr>
          </a:lstStyle>
          <a:p>
            <a:pPr lvl="0"/>
            <a:r>
              <a:rPr lang="en-US" dirty="0"/>
              <a:t>Insert text or chart/table</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0" name="Text Placeholder 9">
            <a:extLst>
              <a:ext uri="{FF2B5EF4-FFF2-40B4-BE49-F238E27FC236}">
                <a16:creationId xmlns:a16="http://schemas.microsoft.com/office/drawing/2014/main" id="{ABDA050E-176B-490C-ABF5-5310833EF382}"/>
              </a:ext>
            </a:extLst>
          </p:cNvPr>
          <p:cNvSpPr>
            <a:spLocks noGrp="1"/>
          </p:cNvSpPr>
          <p:nvPr>
            <p:ph type="body" sz="quarter" idx="14" hasCustomPrompt="1"/>
          </p:nvPr>
        </p:nvSpPr>
        <p:spPr>
          <a:xfrm>
            <a:off x="695325" y="1628775"/>
            <a:ext cx="4678035" cy="246221"/>
          </a:xfrm>
        </p:spPr>
        <p:txBody>
          <a:bodyPr/>
          <a:lstStyle>
            <a:lvl1pPr>
              <a:defRPr sz="1600">
                <a:solidFill>
                  <a:schemeClr val="accent1"/>
                </a:solidFill>
              </a:defRPr>
            </a:lvl1pPr>
            <a:lvl2pPr marL="0" indent="0">
              <a:buNone/>
              <a:defRPr/>
            </a:lvl2pPr>
          </a:lstStyle>
          <a:p>
            <a:pPr lvl="0"/>
            <a:r>
              <a:rPr lang="en-US" dirty="0"/>
              <a:t>Insert heading</a:t>
            </a:r>
          </a:p>
        </p:txBody>
      </p:sp>
      <p:sp>
        <p:nvSpPr>
          <p:cNvPr id="9" name="Rectangle 8">
            <a:extLst>
              <a:ext uri="{FF2B5EF4-FFF2-40B4-BE49-F238E27FC236}">
                <a16:creationId xmlns:a16="http://schemas.microsoft.com/office/drawing/2014/main" id="{51F81B58-24EB-41AB-A8A1-061D8F2CE769}"/>
              </a:ext>
            </a:extLst>
          </p:cNvPr>
          <p:cNvSpPr/>
          <p:nvPr userDrawn="1"/>
        </p:nvSpPr>
        <p:spPr>
          <a:xfrm>
            <a:off x="5928525" y="0"/>
            <a:ext cx="180000" cy="6858000"/>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custDataLst>
      <p:tags r:id="rId1"/>
    </p:custDataLst>
    <p:extLst>
      <p:ext uri="{BB962C8B-B14F-4D97-AF65-F5344CB8AC3E}">
        <p14:creationId xmlns:p14="http://schemas.microsoft.com/office/powerpoint/2010/main" val="3096473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FS blue backgro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596276-65B8-4850-BFE7-195694C91611}"/>
              </a:ext>
            </a:extLst>
          </p:cNvPr>
          <p:cNvSpPr/>
          <p:nvPr userDrawn="1"/>
        </p:nvSpPr>
        <p:spPr>
          <a:xfrm>
            <a:off x="0" y="5024"/>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a:extLst>
              <a:ext uri="{FF2B5EF4-FFF2-40B4-BE49-F238E27FC236}">
                <a16:creationId xmlns:a16="http://schemas.microsoft.com/office/drawing/2014/main" id="{7216086D-4FCA-48DB-B413-AA31ED8F3A3C}"/>
              </a:ext>
            </a:extLst>
          </p:cNvPr>
          <p:cNvSpPr>
            <a:spLocks noGrp="1"/>
          </p:cNvSpPr>
          <p:nvPr>
            <p:ph type="title" hasCustomPrompt="1"/>
          </p:nvPr>
        </p:nvSpPr>
        <p:spPr/>
        <p:txBody>
          <a:bodyPr/>
          <a:lstStyle>
            <a:lvl1pPr>
              <a:defRPr>
                <a:solidFill>
                  <a:schemeClr val="bg1"/>
                </a:solidFill>
              </a:defRPr>
            </a:lvl1pPr>
          </a:lstStyle>
          <a:p>
            <a:r>
              <a:rPr lang="en-US" dirty="0"/>
              <a:t>Insert heading</a:t>
            </a:r>
            <a:endParaRPr lang="en-AU" dirty="0"/>
          </a:p>
        </p:txBody>
      </p:sp>
      <p:sp>
        <p:nvSpPr>
          <p:cNvPr id="4" name="Slide Number Placeholder 3">
            <a:extLst>
              <a:ext uri="{FF2B5EF4-FFF2-40B4-BE49-F238E27FC236}">
                <a16:creationId xmlns:a16="http://schemas.microsoft.com/office/drawing/2014/main" id="{4A9D1EFA-3D6B-4420-AD4C-5D6861967583}"/>
              </a:ext>
            </a:extLst>
          </p:cNvPr>
          <p:cNvSpPr>
            <a:spLocks noGrp="1"/>
          </p:cNvSpPr>
          <p:nvPr>
            <p:ph type="sldNum" sz="quarter" idx="11"/>
          </p:nvPr>
        </p:nvSpPr>
        <p:spPr/>
        <p:txBody>
          <a:bodyPr/>
          <a:lstStyle>
            <a:lvl1pPr>
              <a:defRPr>
                <a:solidFill>
                  <a:schemeClr val="bg1"/>
                </a:solidFill>
              </a:defRPr>
            </a:lvl1pPr>
          </a:lstStyle>
          <a:p>
            <a:fld id="{1E2FE05B-4A3F-4181-99F1-864C7998A1BB}" type="slidenum">
              <a:rPr lang="en-AU" smtClean="0"/>
              <a:pPr/>
              <a:t>‹#›</a:t>
            </a:fld>
            <a:endParaRPr lang="en-AU" dirty="0"/>
          </a:p>
        </p:txBody>
      </p:sp>
      <p:sp>
        <p:nvSpPr>
          <p:cNvPr id="7" name="Content Placeholder 6">
            <a:extLst>
              <a:ext uri="{FF2B5EF4-FFF2-40B4-BE49-F238E27FC236}">
                <a16:creationId xmlns:a16="http://schemas.microsoft.com/office/drawing/2014/main" id="{A8EECBBD-9A8C-4C73-8292-F29F65ADEF2B}"/>
              </a:ext>
            </a:extLst>
          </p:cNvPr>
          <p:cNvSpPr>
            <a:spLocks noGrp="1"/>
          </p:cNvSpPr>
          <p:nvPr>
            <p:ph sz="quarter" idx="12" hasCustomPrompt="1"/>
          </p:nvPr>
        </p:nvSpPr>
        <p:spPr>
          <a:xfrm>
            <a:off x="695325" y="1991993"/>
            <a:ext cx="10801350" cy="1276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text or chart/table</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8" name="Footer Placeholder 4">
            <a:extLst>
              <a:ext uri="{FF2B5EF4-FFF2-40B4-BE49-F238E27FC236}">
                <a16:creationId xmlns:a16="http://schemas.microsoft.com/office/drawing/2014/main" id="{C7AAC234-CD0B-4BB7-8A09-092BCC39258F}"/>
              </a:ext>
            </a:extLst>
          </p:cNvPr>
          <p:cNvSpPr txBox="1">
            <a:spLocks/>
          </p:cNvSpPr>
          <p:nvPr userDrawn="1"/>
        </p:nvSpPr>
        <p:spPr>
          <a:xfrm>
            <a:off x="971631" y="6153930"/>
            <a:ext cx="3838493" cy="365125"/>
          </a:xfrm>
          <a:prstGeom prst="rect">
            <a:avLst/>
          </a:prstGeom>
        </p:spPr>
        <p:txBody>
          <a:bodyPr vert="horz" lIns="0" tIns="0" rIns="0" bIns="0" rtlCol="0" anchor="b" anchorCtr="0"/>
          <a:lstStyle>
            <a:defPPr>
              <a:defRPr lang="en-US"/>
            </a:defPPr>
            <a:lvl1pPr marL="0" algn="l"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AU" dirty="0">
                <a:solidFill>
                  <a:schemeClr val="bg1"/>
                </a:solidFill>
              </a:rPr>
              <a:t>|  CFS  | Confidential </a:t>
            </a:r>
          </a:p>
        </p:txBody>
      </p:sp>
      <p:sp>
        <p:nvSpPr>
          <p:cNvPr id="10" name="Text Placeholder 9">
            <a:extLst>
              <a:ext uri="{FF2B5EF4-FFF2-40B4-BE49-F238E27FC236}">
                <a16:creationId xmlns:a16="http://schemas.microsoft.com/office/drawing/2014/main" id="{AA141669-D223-4F56-AA2E-24AE32698058}"/>
              </a:ext>
            </a:extLst>
          </p:cNvPr>
          <p:cNvSpPr>
            <a:spLocks noGrp="1"/>
          </p:cNvSpPr>
          <p:nvPr>
            <p:ph type="body" sz="quarter" idx="13" hasCustomPrompt="1"/>
          </p:nvPr>
        </p:nvSpPr>
        <p:spPr>
          <a:xfrm>
            <a:off x="695325" y="1640627"/>
            <a:ext cx="5595938" cy="246221"/>
          </a:xfrm>
        </p:spPr>
        <p:txBody>
          <a:bodyPr/>
          <a:lstStyle>
            <a:lvl1pPr>
              <a:defRPr sz="1600">
                <a:solidFill>
                  <a:schemeClr val="bg1"/>
                </a:solidFill>
              </a:defRPr>
            </a:lvl1pPr>
            <a:lvl2pPr marL="0" indent="0">
              <a:buNone/>
              <a:defRPr/>
            </a:lvl2pPr>
          </a:lstStyle>
          <a:p>
            <a:pPr lvl="0"/>
            <a:r>
              <a:rPr lang="en-US" dirty="0"/>
              <a:t>Insert heading</a:t>
            </a:r>
          </a:p>
        </p:txBody>
      </p:sp>
    </p:spTree>
    <p:custDataLst>
      <p:tags r:id="rId1"/>
    </p:custDataLst>
    <p:extLst>
      <p:ext uri="{BB962C8B-B14F-4D97-AF65-F5344CB8AC3E}">
        <p14:creationId xmlns:p14="http://schemas.microsoft.com/office/powerpoint/2010/main" val="23418494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ll to action or thank you">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8447E11-616F-4F34-B120-179020F0385F}"/>
              </a:ext>
            </a:extLst>
          </p:cNvPr>
          <p:cNvSpPr>
            <a:spLocks noGrp="1"/>
          </p:cNvSpPr>
          <p:nvPr>
            <p:ph type="ftr" sz="quarter" idx="10"/>
          </p:nvPr>
        </p:nvSpPr>
        <p:spPr>
          <a:xfrm>
            <a:off x="695325" y="6129338"/>
            <a:ext cx="4114800" cy="365125"/>
          </a:xfrm>
          <a:prstGeom prst="rect">
            <a:avLst/>
          </a:prstGeom>
        </p:spPr>
        <p:txBody>
          <a:bodyPr/>
          <a:lstStyle/>
          <a:p>
            <a:r>
              <a:rPr lang="en-AU"/>
              <a:t>Source: </a:t>
            </a:r>
            <a:endParaRPr lang="en-AU" dirty="0"/>
          </a:p>
        </p:txBody>
      </p:sp>
      <p:sp>
        <p:nvSpPr>
          <p:cNvPr id="4" name="Slide Number Placeholder 3">
            <a:extLst>
              <a:ext uri="{FF2B5EF4-FFF2-40B4-BE49-F238E27FC236}">
                <a16:creationId xmlns:a16="http://schemas.microsoft.com/office/drawing/2014/main" id="{AEC238AA-B136-4A97-850F-68388B5C9B2A}"/>
              </a:ext>
            </a:extLst>
          </p:cNvPr>
          <p:cNvSpPr>
            <a:spLocks noGrp="1"/>
          </p:cNvSpPr>
          <p:nvPr>
            <p:ph type="sldNum" sz="quarter" idx="11"/>
          </p:nvPr>
        </p:nvSpPr>
        <p:spPr/>
        <p:txBody>
          <a:bodyPr/>
          <a:lstStyle/>
          <a:p>
            <a:fld id="{1E2FE05B-4A3F-4181-99F1-864C7998A1BB}" type="slidenum">
              <a:rPr lang="en-AU" smtClean="0"/>
              <a:pPr/>
              <a:t>‹#›</a:t>
            </a:fld>
            <a:endParaRPr lang="en-AU" dirty="0"/>
          </a:p>
        </p:txBody>
      </p:sp>
      <p:sp>
        <p:nvSpPr>
          <p:cNvPr id="5" name="Rectangle 4">
            <a:extLst>
              <a:ext uri="{FF2B5EF4-FFF2-40B4-BE49-F238E27FC236}">
                <a16:creationId xmlns:a16="http://schemas.microsoft.com/office/drawing/2014/main" id="{8E1F4C42-B1E3-487C-AF4C-658E6CC3B1E6}"/>
              </a:ext>
            </a:extLst>
          </p:cNvPr>
          <p:cNvSpPr/>
          <p:nvPr userDrawn="1"/>
        </p:nvSpPr>
        <p:spPr>
          <a:xfrm>
            <a:off x="-32985" y="0"/>
            <a:ext cx="1222498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C8A8EDA2-CDFA-4E4D-9469-968752C4FA47}"/>
              </a:ext>
            </a:extLst>
          </p:cNvPr>
          <p:cNvSpPr/>
          <p:nvPr userDrawn="1"/>
        </p:nvSpPr>
        <p:spPr>
          <a:xfrm>
            <a:off x="-44823" y="386861"/>
            <a:ext cx="11901861" cy="5021751"/>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Text Placeholder 10">
            <a:extLst>
              <a:ext uri="{FF2B5EF4-FFF2-40B4-BE49-F238E27FC236}">
                <a16:creationId xmlns:a16="http://schemas.microsoft.com/office/drawing/2014/main" id="{5CF12934-ABF3-4858-BFC2-BE1DF535CA6E}"/>
              </a:ext>
            </a:extLst>
          </p:cNvPr>
          <p:cNvSpPr>
            <a:spLocks noGrp="1"/>
          </p:cNvSpPr>
          <p:nvPr>
            <p:ph type="body" sz="quarter" idx="12" hasCustomPrompt="1"/>
          </p:nvPr>
        </p:nvSpPr>
        <p:spPr>
          <a:xfrm>
            <a:off x="695325" y="1839681"/>
            <a:ext cx="7332663" cy="1107996"/>
          </a:xfrm>
        </p:spPr>
        <p:txBody>
          <a:bodyPr/>
          <a:lstStyle>
            <a:lvl1pPr>
              <a:defRPr sz="3600">
                <a:solidFill>
                  <a:schemeClr val="bg1"/>
                </a:solidFill>
              </a:defRPr>
            </a:lvl1pPr>
            <a:lvl2pPr marL="0" indent="0">
              <a:buNone/>
              <a:defRPr/>
            </a:lvl2pPr>
          </a:lstStyle>
          <a:p>
            <a:pPr lvl="0"/>
            <a:r>
              <a:rPr lang="en-US" dirty="0"/>
              <a:t>Insert heading – call out or </a:t>
            </a:r>
            <a:br>
              <a:rPr lang="en-US" dirty="0"/>
            </a:br>
            <a:r>
              <a:rPr lang="en-US" dirty="0"/>
              <a:t>thank you slide</a:t>
            </a:r>
          </a:p>
        </p:txBody>
      </p:sp>
      <p:sp>
        <p:nvSpPr>
          <p:cNvPr id="13" name="Text Placeholder 12">
            <a:extLst>
              <a:ext uri="{FF2B5EF4-FFF2-40B4-BE49-F238E27FC236}">
                <a16:creationId xmlns:a16="http://schemas.microsoft.com/office/drawing/2014/main" id="{7080E16D-B2DB-426D-8B9A-AB7F08792F00}"/>
              </a:ext>
            </a:extLst>
          </p:cNvPr>
          <p:cNvSpPr>
            <a:spLocks noGrp="1"/>
          </p:cNvSpPr>
          <p:nvPr>
            <p:ph type="body" sz="quarter" idx="13" hasCustomPrompt="1"/>
          </p:nvPr>
        </p:nvSpPr>
        <p:spPr>
          <a:xfrm>
            <a:off x="695325" y="3716338"/>
            <a:ext cx="7332662" cy="307777"/>
          </a:xfrm>
        </p:spPr>
        <p:txBody>
          <a:bodyPr/>
          <a:lstStyle>
            <a:lvl1pPr>
              <a:defRPr sz="2000">
                <a:solidFill>
                  <a:schemeClr val="bg1"/>
                </a:solidFill>
              </a:defRPr>
            </a:lvl1pPr>
          </a:lstStyle>
          <a:p>
            <a:pPr lvl="0"/>
            <a:r>
              <a:rPr lang="en-US" dirty="0"/>
              <a:t>Insert text</a:t>
            </a:r>
          </a:p>
        </p:txBody>
      </p:sp>
      <p:pic>
        <p:nvPicPr>
          <p:cNvPr id="10" name="Graphic 10">
            <a:extLst>
              <a:ext uri="{FF2B5EF4-FFF2-40B4-BE49-F238E27FC236}">
                <a16:creationId xmlns:a16="http://schemas.microsoft.com/office/drawing/2014/main" id="{86F9BBE4-FF76-4E0D-9C87-82D7002404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5037" y="5997765"/>
            <a:ext cx="1152000" cy="491778"/>
          </a:xfrm>
          <a:prstGeom prst="rect">
            <a:avLst/>
          </a:prstGeom>
        </p:spPr>
      </p:pic>
    </p:spTree>
    <p:custDataLst>
      <p:tags r:id="rId1"/>
    </p:custDataLst>
    <p:extLst>
      <p:ext uri="{BB962C8B-B14F-4D97-AF65-F5344CB8AC3E}">
        <p14:creationId xmlns:p14="http://schemas.microsoft.com/office/powerpoint/2010/main" val="191484822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4_gradient strip+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E59E1F-A9F7-461C-91AE-453F0F1E9D8B}"/>
              </a:ext>
            </a:extLst>
          </p:cNvPr>
          <p:cNvSpPr/>
          <p:nvPr userDrawn="1"/>
        </p:nvSpPr>
        <p:spPr>
          <a:xfrm>
            <a:off x="-20181" y="0"/>
            <a:ext cx="1221218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val="0"/>
              </a:ext>
            </a:extLst>
          </a:blip>
          <a:srcRect l="7221" t="17453" r="6302" b="27302"/>
          <a:stretch/>
        </p:blipFill>
        <p:spPr>
          <a:xfrm flipH="1">
            <a:off x="-33644" y="357682"/>
            <a:ext cx="11890680" cy="5064114"/>
          </a:xfrm>
          <a:prstGeom prst="rect">
            <a:avLst/>
          </a:prstGeom>
        </p:spPr>
      </p:pic>
      <p:sp>
        <p:nvSpPr>
          <p:cNvPr id="5" name="Rectangle 4">
            <a:extLst>
              <a:ext uri="{FF2B5EF4-FFF2-40B4-BE49-F238E27FC236}">
                <a16:creationId xmlns:a16="http://schemas.microsoft.com/office/drawing/2014/main" id="{228B675B-07D0-436C-9B4D-6D23BD852E01}"/>
              </a:ext>
            </a:extLst>
          </p:cNvPr>
          <p:cNvSpPr/>
          <p:nvPr userDrawn="1"/>
        </p:nvSpPr>
        <p:spPr>
          <a:xfrm>
            <a:off x="360000" y="2117984"/>
            <a:ext cx="5040000" cy="47400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Rectangle 5">
            <a:extLst>
              <a:ext uri="{FF2B5EF4-FFF2-40B4-BE49-F238E27FC236}">
                <a16:creationId xmlns:a16="http://schemas.microsoft.com/office/drawing/2014/main" id="{8F602E96-D1B0-4B3A-8A7A-265803A242EF}"/>
              </a:ext>
            </a:extLst>
          </p:cNvPr>
          <p:cNvSpPr/>
          <p:nvPr userDrawn="1"/>
        </p:nvSpPr>
        <p:spPr>
          <a:xfrm>
            <a:off x="334962" y="2117984"/>
            <a:ext cx="360000" cy="4740017"/>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Text Placeholder 21">
            <a:extLst>
              <a:ext uri="{FF2B5EF4-FFF2-40B4-BE49-F238E27FC236}">
                <a16:creationId xmlns:a16="http://schemas.microsoft.com/office/drawing/2014/main" id="{2FCA378B-F542-4791-BA0A-67A33DC3CC23}"/>
              </a:ext>
            </a:extLst>
          </p:cNvPr>
          <p:cNvSpPr>
            <a:spLocks noGrp="1"/>
          </p:cNvSpPr>
          <p:nvPr>
            <p:ph type="body" sz="quarter" idx="11" hasCustomPrompt="1"/>
          </p:nvPr>
        </p:nvSpPr>
        <p:spPr>
          <a:xfrm>
            <a:off x="1092200" y="3194272"/>
            <a:ext cx="3869888" cy="553998"/>
          </a:xfrm>
        </p:spPr>
        <p:txBody>
          <a:bodyPr/>
          <a:lstStyle>
            <a:lvl1pPr>
              <a:lnSpc>
                <a:spcPct val="100000"/>
              </a:lnSpc>
              <a:spcBef>
                <a:spcPts val="0"/>
              </a:spcBef>
              <a:spcAft>
                <a:spcPts val="600"/>
              </a:spcAft>
              <a:defRPr lang="en-US" sz="3600" dirty="0" smtClean="0">
                <a:solidFill>
                  <a:schemeClr val="tx1"/>
                </a:solidFill>
              </a:defRPr>
            </a:lvl1pPr>
          </a:lstStyle>
          <a:p>
            <a:pPr lvl="0"/>
            <a:r>
              <a:rPr lang="en-US" dirty="0"/>
              <a:t>Insert title</a:t>
            </a:r>
          </a:p>
        </p:txBody>
      </p:sp>
      <p:sp>
        <p:nvSpPr>
          <p:cNvPr id="9" name="Text Placeholder 25">
            <a:extLst>
              <a:ext uri="{FF2B5EF4-FFF2-40B4-BE49-F238E27FC236}">
                <a16:creationId xmlns:a16="http://schemas.microsoft.com/office/drawing/2014/main" id="{1E80B46C-D6B4-422E-8360-565D7FD2104F}"/>
              </a:ext>
            </a:extLst>
          </p:cNvPr>
          <p:cNvSpPr>
            <a:spLocks noGrp="1"/>
          </p:cNvSpPr>
          <p:nvPr>
            <p:ph type="body" sz="quarter" idx="12" hasCustomPrompt="1"/>
          </p:nvPr>
        </p:nvSpPr>
        <p:spPr>
          <a:xfrm>
            <a:off x="1092200" y="5052174"/>
            <a:ext cx="3869888" cy="307777"/>
          </a:xfrm>
        </p:spPr>
        <p:txBody>
          <a:bodyPr/>
          <a:lstStyle>
            <a:lvl1pPr>
              <a:spcBef>
                <a:spcPts val="0"/>
              </a:spcBef>
              <a:spcAft>
                <a:spcPts val="600"/>
              </a:spcAft>
              <a:defRPr sz="2000">
                <a:solidFill>
                  <a:schemeClr val="tx1"/>
                </a:solidFill>
              </a:defRPr>
            </a:lvl1pPr>
          </a:lstStyle>
          <a:p>
            <a:pPr lvl="0"/>
            <a:r>
              <a:rPr lang="en-US" dirty="0"/>
              <a:t>Insert name</a:t>
            </a:r>
          </a:p>
        </p:txBody>
      </p:sp>
      <p:sp>
        <p:nvSpPr>
          <p:cNvPr id="10" name="Text Placeholder 27">
            <a:extLst>
              <a:ext uri="{FF2B5EF4-FFF2-40B4-BE49-F238E27FC236}">
                <a16:creationId xmlns:a16="http://schemas.microsoft.com/office/drawing/2014/main" id="{0D880D2E-88DD-48D9-8BB9-DA55E5813F33}"/>
              </a:ext>
            </a:extLst>
          </p:cNvPr>
          <p:cNvSpPr>
            <a:spLocks noGrp="1"/>
          </p:cNvSpPr>
          <p:nvPr>
            <p:ph type="body" sz="quarter" idx="13"/>
          </p:nvPr>
        </p:nvSpPr>
        <p:spPr>
          <a:xfrm>
            <a:off x="1092200" y="5488840"/>
            <a:ext cx="3869888" cy="276999"/>
          </a:xfrm>
        </p:spPr>
        <p:txBody>
          <a:bodyPr/>
          <a:lstStyle>
            <a:lvl1pPr>
              <a:spcBef>
                <a:spcPts val="0"/>
              </a:spcBef>
              <a:spcAft>
                <a:spcPts val="600"/>
              </a:spcAft>
              <a:defRPr sz="1800">
                <a:solidFill>
                  <a:schemeClr val="tx1"/>
                </a:solidFill>
              </a:defRPr>
            </a:lvl1pPr>
            <a:lvl2pPr marL="0" indent="0">
              <a:buNone/>
              <a:defRPr/>
            </a:lvl2pPr>
          </a:lstStyle>
          <a:p>
            <a:pPr lvl="0"/>
            <a:r>
              <a:rPr lang="en-US" dirty="0"/>
              <a:t>Edit Master text styles</a:t>
            </a:r>
          </a:p>
        </p:txBody>
      </p:sp>
      <p:sp>
        <p:nvSpPr>
          <p:cNvPr id="11" name="Text Placeholder 29">
            <a:extLst>
              <a:ext uri="{FF2B5EF4-FFF2-40B4-BE49-F238E27FC236}">
                <a16:creationId xmlns:a16="http://schemas.microsoft.com/office/drawing/2014/main" id="{34EB0F66-FF3F-45AC-A68D-16E5DF5AB809}"/>
              </a:ext>
            </a:extLst>
          </p:cNvPr>
          <p:cNvSpPr>
            <a:spLocks noGrp="1"/>
          </p:cNvSpPr>
          <p:nvPr>
            <p:ph type="body" sz="quarter" idx="14" hasCustomPrompt="1"/>
          </p:nvPr>
        </p:nvSpPr>
        <p:spPr>
          <a:xfrm>
            <a:off x="1097280" y="6290043"/>
            <a:ext cx="3864808" cy="246221"/>
          </a:xfrm>
        </p:spPr>
        <p:txBody>
          <a:bodyPr/>
          <a:lstStyle>
            <a:lvl1pPr>
              <a:defRPr sz="1600">
                <a:solidFill>
                  <a:schemeClr val="tx1"/>
                </a:solidFill>
              </a:defRPr>
            </a:lvl1pPr>
          </a:lstStyle>
          <a:p>
            <a:pPr lvl="0"/>
            <a:r>
              <a:rPr lang="en-US" dirty="0"/>
              <a:t>Insert date</a:t>
            </a:r>
          </a:p>
        </p:txBody>
      </p:sp>
      <p:sp>
        <p:nvSpPr>
          <p:cNvPr id="13" name="TextBox 12"/>
          <p:cNvSpPr txBox="1"/>
          <p:nvPr userDrawn="1"/>
        </p:nvSpPr>
        <p:spPr>
          <a:xfrm>
            <a:off x="334962" y="7170631"/>
            <a:ext cx="4294188" cy="276999"/>
          </a:xfrm>
          <a:prstGeom prst="rect">
            <a:avLst/>
          </a:prstGeom>
          <a:noFill/>
        </p:spPr>
        <p:txBody>
          <a:bodyPr wrap="square" rtlCol="0">
            <a:spAutoFit/>
          </a:bodyPr>
          <a:lstStyle/>
          <a:p>
            <a:r>
              <a:rPr lang="en-AU" sz="1200" dirty="0"/>
              <a:t>Note: </a:t>
            </a:r>
            <a:r>
              <a:rPr lang="en-AU" sz="1200"/>
              <a:t>This slide </a:t>
            </a:r>
            <a:r>
              <a:rPr lang="en-AU" sz="1200" dirty="0"/>
              <a:t>design is for Adviser documents</a:t>
            </a:r>
          </a:p>
        </p:txBody>
      </p:sp>
      <p:pic>
        <p:nvPicPr>
          <p:cNvPr id="14" name="Graphic 10">
            <a:extLst>
              <a:ext uri="{FF2B5EF4-FFF2-40B4-BE49-F238E27FC236}">
                <a16:creationId xmlns:a16="http://schemas.microsoft.com/office/drawing/2014/main" id="{86F9BBE4-FF76-4E0D-9C87-82D70024048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05037" y="5997765"/>
            <a:ext cx="1152000" cy="491778"/>
          </a:xfrm>
          <a:prstGeom prst="rect">
            <a:avLst/>
          </a:prstGeom>
        </p:spPr>
      </p:pic>
    </p:spTree>
    <p:custDataLst>
      <p:tags r:id="rId1"/>
    </p:custDataLst>
    <p:extLst>
      <p:ext uri="{BB962C8B-B14F-4D97-AF65-F5344CB8AC3E}">
        <p14:creationId xmlns:p14="http://schemas.microsoft.com/office/powerpoint/2010/main" val="528300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1">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257B7E6-18BB-47C3-947C-5A37080B7F23}"/>
              </a:ext>
            </a:extLst>
          </p:cNvPr>
          <p:cNvSpPr>
            <a:spLocks noGrp="1"/>
          </p:cNvSpPr>
          <p:nvPr>
            <p:ph type="ftr" sz="quarter" idx="11"/>
          </p:nvPr>
        </p:nvSpPr>
        <p:spPr>
          <a:xfrm>
            <a:off x="695325" y="6129338"/>
            <a:ext cx="4114800" cy="365125"/>
          </a:xfrm>
          <a:prstGeom prst="rect">
            <a:avLst/>
          </a:prstGeom>
        </p:spPr>
        <p:txBody>
          <a:bodyPr/>
          <a:lstStyle/>
          <a:p>
            <a:r>
              <a:rPr lang="en-AU"/>
              <a:t>Source: </a:t>
            </a:r>
            <a:endParaRPr lang="en-AU" dirty="0"/>
          </a:p>
        </p:txBody>
      </p:sp>
      <p:sp>
        <p:nvSpPr>
          <p:cNvPr id="6" name="Slide Number Placeholder 5">
            <a:extLst>
              <a:ext uri="{FF2B5EF4-FFF2-40B4-BE49-F238E27FC236}">
                <a16:creationId xmlns:a16="http://schemas.microsoft.com/office/drawing/2014/main" id="{5F899BE4-5D5E-4BC2-A7D4-7FC3278D59D1}"/>
              </a:ext>
            </a:extLst>
          </p:cNvPr>
          <p:cNvSpPr>
            <a:spLocks noGrp="1"/>
          </p:cNvSpPr>
          <p:nvPr>
            <p:ph type="sldNum" sz="quarter" idx="12"/>
          </p:nvPr>
        </p:nvSpPr>
        <p:spPr/>
        <p:txBody>
          <a:bodyPr/>
          <a:lstStyle/>
          <a:p>
            <a:fld id="{1E2FE05B-4A3F-4181-99F1-864C7998A1BB}" type="slidenum">
              <a:rPr lang="en-AU" smtClean="0"/>
              <a:t>‹#›</a:t>
            </a:fld>
            <a:endParaRPr lang="en-AU" dirty="0"/>
          </a:p>
        </p:txBody>
      </p:sp>
      <p:sp>
        <p:nvSpPr>
          <p:cNvPr id="11" name="Text Placeholder 10">
            <a:extLst>
              <a:ext uri="{FF2B5EF4-FFF2-40B4-BE49-F238E27FC236}">
                <a16:creationId xmlns:a16="http://schemas.microsoft.com/office/drawing/2014/main" id="{EF362518-7B58-4736-AC1C-EB297E633A6C}"/>
              </a:ext>
            </a:extLst>
          </p:cNvPr>
          <p:cNvSpPr>
            <a:spLocks noGrp="1"/>
          </p:cNvSpPr>
          <p:nvPr>
            <p:ph type="body" sz="quarter" idx="13" hasCustomPrompt="1"/>
          </p:nvPr>
        </p:nvSpPr>
        <p:spPr>
          <a:xfrm>
            <a:off x="695325" y="969963"/>
            <a:ext cx="9525635" cy="553998"/>
          </a:xfrm>
        </p:spPr>
        <p:txBody>
          <a:bodyPr/>
          <a:lstStyle>
            <a:lvl1pPr>
              <a:spcBef>
                <a:spcPts val="0"/>
              </a:spcBef>
              <a:defRPr sz="3600"/>
            </a:lvl1pPr>
            <a:lvl2pPr>
              <a:defRPr sz="3600"/>
            </a:lvl2pPr>
            <a:lvl3pPr>
              <a:defRPr sz="3600"/>
            </a:lvl3pPr>
            <a:lvl4pPr>
              <a:defRPr sz="3600"/>
            </a:lvl4pPr>
            <a:lvl5pPr>
              <a:defRPr sz="3600"/>
            </a:lvl5pPr>
          </a:lstStyle>
          <a:p>
            <a:pPr lvl="0"/>
            <a:r>
              <a:rPr lang="en-US" dirty="0"/>
              <a:t>Insert section header title</a:t>
            </a:r>
          </a:p>
        </p:txBody>
      </p:sp>
      <p:sp>
        <p:nvSpPr>
          <p:cNvPr id="7" name="Rectangle 6">
            <a:extLst>
              <a:ext uri="{FF2B5EF4-FFF2-40B4-BE49-F238E27FC236}">
                <a16:creationId xmlns:a16="http://schemas.microsoft.com/office/drawing/2014/main" id="{03EDADCD-4C5F-48A9-8E0D-E6844D1C9D7D}"/>
              </a:ext>
            </a:extLst>
          </p:cNvPr>
          <p:cNvSpPr/>
          <p:nvPr userDrawn="1"/>
        </p:nvSpPr>
        <p:spPr>
          <a:xfrm>
            <a:off x="0" y="3249613"/>
            <a:ext cx="12192000" cy="3608387"/>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8" name="Picture 7" descr="A picture containing outdoor, person, sky, mountain&#10;&#10;Description automatically generated">
            <a:extLst>
              <a:ext uri="{FF2B5EF4-FFF2-40B4-BE49-F238E27FC236}">
                <a16:creationId xmlns:a16="http://schemas.microsoft.com/office/drawing/2014/main" id="{8157DA7F-222A-4B00-BA58-5606CE3FB3B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51" t="14013" r="417" b="30088"/>
          <a:stretch/>
        </p:blipFill>
        <p:spPr>
          <a:xfrm>
            <a:off x="320302" y="2526674"/>
            <a:ext cx="11536736" cy="4336838"/>
          </a:xfrm>
          <a:prstGeom prst="rect">
            <a:avLst/>
          </a:prstGeom>
        </p:spPr>
      </p:pic>
      <p:pic>
        <p:nvPicPr>
          <p:cNvPr id="12" name="Graphic 10">
            <a:extLst>
              <a:ext uri="{FF2B5EF4-FFF2-40B4-BE49-F238E27FC236}">
                <a16:creationId xmlns:a16="http://schemas.microsoft.com/office/drawing/2014/main" id="{86F9BBE4-FF76-4E0D-9C87-82D70024048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95718" y="372871"/>
            <a:ext cx="1152000" cy="491778"/>
          </a:xfrm>
          <a:prstGeom prst="rect">
            <a:avLst/>
          </a:prstGeom>
        </p:spPr>
      </p:pic>
    </p:spTree>
    <p:custDataLst>
      <p:tags r:id="rId1"/>
    </p:custDataLst>
    <p:extLst>
      <p:ext uri="{BB962C8B-B14F-4D97-AF65-F5344CB8AC3E}">
        <p14:creationId xmlns:p14="http://schemas.microsoft.com/office/powerpoint/2010/main" val="953327012"/>
      </p:ext>
    </p:extLst>
  </p:cSld>
  <p:clrMapOvr>
    <a:masterClrMapping/>
  </p:clrMapOvr>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2160" userDrawn="1">
          <p15:clr>
            <a:srgbClr val="FBAE40"/>
          </p15:clr>
        </p15:guide>
        <p15:guide id="4" orient="horz" pos="232" userDrawn="1">
          <p15:clr>
            <a:srgbClr val="FBAE40"/>
          </p15:clr>
        </p15:guide>
        <p15:guide id="5" orient="horz" pos="408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3B23876-DBE5-4D7A-A34F-5D9883695ED1}"/>
              </a:ext>
            </a:extLst>
          </p:cNvPr>
          <p:cNvSpPr/>
          <p:nvPr userDrawn="1"/>
        </p:nvSpPr>
        <p:spPr>
          <a:xfrm>
            <a:off x="-32986" y="-61472"/>
            <a:ext cx="12224986" cy="6970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F9BBF2FF-99EE-48DB-A221-799599F0DB94}"/>
              </a:ext>
            </a:extLst>
          </p:cNvPr>
          <p:cNvSpPr/>
          <p:nvPr userDrawn="1"/>
        </p:nvSpPr>
        <p:spPr>
          <a:xfrm>
            <a:off x="-32984" y="363631"/>
            <a:ext cx="11906178" cy="50172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Text Placeholder 2">
            <a:extLst>
              <a:ext uri="{FF2B5EF4-FFF2-40B4-BE49-F238E27FC236}">
                <a16:creationId xmlns:a16="http://schemas.microsoft.com/office/drawing/2014/main" id="{CA5315C2-45A1-4CDF-873B-C6C2D3CB9C45}"/>
              </a:ext>
            </a:extLst>
          </p:cNvPr>
          <p:cNvSpPr>
            <a:spLocks noGrp="1"/>
          </p:cNvSpPr>
          <p:nvPr>
            <p:ph type="body" sz="quarter" idx="10" hasCustomPrompt="1"/>
          </p:nvPr>
        </p:nvSpPr>
        <p:spPr>
          <a:xfrm>
            <a:off x="695325" y="2458720"/>
            <a:ext cx="8316913" cy="923330"/>
          </a:xfrm>
        </p:spPr>
        <p:txBody>
          <a:bodyPr/>
          <a:lstStyle>
            <a:lvl1pPr>
              <a:lnSpc>
                <a:spcPts val="3600"/>
              </a:lnSpc>
              <a:spcBef>
                <a:spcPts val="0"/>
              </a:spcBef>
              <a:spcAft>
                <a:spcPts val="0"/>
              </a:spcAft>
              <a:defRPr sz="3600"/>
            </a:lvl1pPr>
            <a:lvl2pPr>
              <a:defRPr sz="3600"/>
            </a:lvl2pPr>
            <a:lvl3pPr>
              <a:defRPr sz="3600"/>
            </a:lvl3pPr>
            <a:lvl4pPr>
              <a:defRPr sz="3600"/>
            </a:lvl4pPr>
            <a:lvl5pPr>
              <a:defRPr sz="3600"/>
            </a:lvl5pPr>
          </a:lstStyle>
          <a:p>
            <a:pPr lvl="0"/>
            <a:r>
              <a:rPr lang="en-US" dirty="0"/>
              <a:t>Insert section </a:t>
            </a:r>
            <a:br>
              <a:rPr lang="en-US" dirty="0"/>
            </a:br>
            <a:r>
              <a:rPr lang="en-US" dirty="0"/>
              <a:t>header title</a:t>
            </a:r>
          </a:p>
        </p:txBody>
      </p:sp>
      <p:sp>
        <p:nvSpPr>
          <p:cNvPr id="16" name="Text Placeholder 15">
            <a:extLst>
              <a:ext uri="{FF2B5EF4-FFF2-40B4-BE49-F238E27FC236}">
                <a16:creationId xmlns:a16="http://schemas.microsoft.com/office/drawing/2014/main" id="{09B288C6-B4CE-4660-81D6-E7F43FD1D59C}"/>
              </a:ext>
            </a:extLst>
          </p:cNvPr>
          <p:cNvSpPr>
            <a:spLocks noGrp="1"/>
          </p:cNvSpPr>
          <p:nvPr>
            <p:ph type="body" sz="quarter" idx="11" hasCustomPrompt="1"/>
          </p:nvPr>
        </p:nvSpPr>
        <p:spPr>
          <a:xfrm>
            <a:off x="695325" y="4030343"/>
            <a:ext cx="8388350" cy="369332"/>
          </a:xfrm>
        </p:spPr>
        <p:txBody>
          <a:bodyPr/>
          <a:lstStyle>
            <a:lvl1pPr>
              <a:spcBef>
                <a:spcPts val="0"/>
              </a:spcBef>
              <a:spcAft>
                <a:spcPts val="600"/>
              </a:spcAft>
              <a:defRPr sz="2400">
                <a:solidFill>
                  <a:schemeClr val="tx1"/>
                </a:solidFill>
              </a:defRPr>
            </a:lvl1pPr>
          </a:lstStyle>
          <a:p>
            <a:pPr lvl="0"/>
            <a:r>
              <a:rPr lang="en-US" dirty="0"/>
              <a:t>Insert subheading</a:t>
            </a:r>
          </a:p>
        </p:txBody>
      </p:sp>
      <p:sp>
        <p:nvSpPr>
          <p:cNvPr id="7" name="Rectangle 6">
            <a:extLst>
              <a:ext uri="{FF2B5EF4-FFF2-40B4-BE49-F238E27FC236}">
                <a16:creationId xmlns:a16="http://schemas.microsoft.com/office/drawing/2014/main" id="{8F602E96-D1B0-4B3A-8A7A-265803A242EF}"/>
              </a:ext>
            </a:extLst>
          </p:cNvPr>
          <p:cNvSpPr/>
          <p:nvPr userDrawn="1"/>
        </p:nvSpPr>
        <p:spPr>
          <a:xfrm>
            <a:off x="-25302" y="363630"/>
            <a:ext cx="360000" cy="5017261"/>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TextBox 7"/>
          <p:cNvSpPr txBox="1"/>
          <p:nvPr userDrawn="1"/>
        </p:nvSpPr>
        <p:spPr>
          <a:xfrm>
            <a:off x="334962" y="7170631"/>
            <a:ext cx="4294188" cy="276999"/>
          </a:xfrm>
          <a:prstGeom prst="rect">
            <a:avLst/>
          </a:prstGeom>
          <a:noFill/>
        </p:spPr>
        <p:txBody>
          <a:bodyPr wrap="square" rtlCol="0">
            <a:spAutoFit/>
          </a:bodyPr>
          <a:lstStyle/>
          <a:p>
            <a:r>
              <a:rPr lang="en-AU" sz="1200" dirty="0"/>
              <a:t>Note: </a:t>
            </a:r>
            <a:r>
              <a:rPr lang="en-AU" sz="1200"/>
              <a:t>This slide </a:t>
            </a:r>
            <a:r>
              <a:rPr lang="en-AU" sz="1200" dirty="0"/>
              <a:t>design is for Adviser documents</a:t>
            </a:r>
          </a:p>
        </p:txBody>
      </p:sp>
      <p:pic>
        <p:nvPicPr>
          <p:cNvPr id="10" name="Graphic 10">
            <a:extLst>
              <a:ext uri="{FF2B5EF4-FFF2-40B4-BE49-F238E27FC236}">
                <a16:creationId xmlns:a16="http://schemas.microsoft.com/office/drawing/2014/main" id="{86F9BBE4-FF76-4E0D-9C87-82D7002404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5037" y="5997765"/>
            <a:ext cx="1152000" cy="491778"/>
          </a:xfrm>
          <a:prstGeom prst="rect">
            <a:avLst/>
          </a:prstGeom>
        </p:spPr>
      </p:pic>
    </p:spTree>
    <p:custDataLst>
      <p:tags r:id="rId1"/>
    </p:custDataLst>
    <p:extLst>
      <p:ext uri="{BB962C8B-B14F-4D97-AF65-F5344CB8AC3E}">
        <p14:creationId xmlns:p14="http://schemas.microsoft.com/office/powerpoint/2010/main" val="1472083873"/>
      </p:ext>
    </p:extLst>
  </p:cSld>
  <p:clrMapOvr>
    <a:masterClrMapping/>
  </p:clrMapOvr>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2160" userDrawn="1">
          <p15:clr>
            <a:srgbClr val="FBAE40"/>
          </p15:clr>
        </p15:guide>
        <p15:guide id="4" orient="horz" pos="232" userDrawn="1">
          <p15:clr>
            <a:srgbClr val="FBAE40"/>
          </p15:clr>
        </p15:guide>
        <p15:guide id="5" orient="horz" pos="40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tangle 1"/>
          <p:cNvSpPr/>
          <p:nvPr userDrawn="1"/>
        </p:nvSpPr>
        <p:spPr>
          <a:xfrm>
            <a:off x="10419347" y="5756943"/>
            <a:ext cx="1772653" cy="10890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1C9400C0-B5F9-462A-A8E6-DE32C5F8E923}"/>
              </a:ext>
            </a:extLst>
          </p:cNvPr>
          <p:cNvSpPr/>
          <p:nvPr userDrawn="1"/>
        </p:nvSpPr>
        <p:spPr>
          <a:xfrm>
            <a:off x="334962" y="368300"/>
            <a:ext cx="11522075" cy="6121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Text Placeholder 11">
            <a:extLst>
              <a:ext uri="{FF2B5EF4-FFF2-40B4-BE49-F238E27FC236}">
                <a16:creationId xmlns:a16="http://schemas.microsoft.com/office/drawing/2014/main" id="{74B3A232-8936-4805-A802-15AC7991B976}"/>
              </a:ext>
            </a:extLst>
          </p:cNvPr>
          <p:cNvSpPr>
            <a:spLocks noGrp="1"/>
          </p:cNvSpPr>
          <p:nvPr>
            <p:ph type="body" sz="quarter" idx="11" hasCustomPrompt="1"/>
          </p:nvPr>
        </p:nvSpPr>
        <p:spPr>
          <a:xfrm>
            <a:off x="1092200" y="1284248"/>
            <a:ext cx="8856133" cy="430887"/>
          </a:xfrm>
        </p:spPr>
        <p:txBody>
          <a:bodyPr/>
          <a:lstStyle>
            <a:lvl1pPr>
              <a:defRPr sz="2800">
                <a:solidFill>
                  <a:schemeClr val="accent1"/>
                </a:solidFill>
              </a:defRPr>
            </a:lvl1pPr>
          </a:lstStyle>
          <a:p>
            <a:pPr lvl="0"/>
            <a:r>
              <a:rPr lang="en-US" dirty="0"/>
              <a:t>Insert title for agenda</a:t>
            </a:r>
          </a:p>
        </p:txBody>
      </p:sp>
      <p:sp>
        <p:nvSpPr>
          <p:cNvPr id="8" name="Text Placeholder 7">
            <a:extLst>
              <a:ext uri="{FF2B5EF4-FFF2-40B4-BE49-F238E27FC236}">
                <a16:creationId xmlns:a16="http://schemas.microsoft.com/office/drawing/2014/main" id="{84727EA5-5CA1-40B2-9252-4AC1E0CC6662}"/>
              </a:ext>
            </a:extLst>
          </p:cNvPr>
          <p:cNvSpPr>
            <a:spLocks noGrp="1"/>
          </p:cNvSpPr>
          <p:nvPr>
            <p:ph type="body" sz="quarter" idx="12" hasCustomPrompt="1"/>
          </p:nvPr>
        </p:nvSpPr>
        <p:spPr>
          <a:xfrm>
            <a:off x="1092200" y="2065338"/>
            <a:ext cx="8856133" cy="1461426"/>
          </a:xfrm>
        </p:spPr>
        <p:txBody>
          <a:bodyPr/>
          <a:lstStyle>
            <a:lvl1pPr>
              <a:spcAft>
                <a:spcPts val="1200"/>
              </a:spcAft>
              <a:defRPr sz="1600"/>
            </a:lvl1pPr>
          </a:lstStyle>
          <a:p>
            <a:pPr lvl="0"/>
            <a:r>
              <a:rPr lang="en-US" dirty="0"/>
              <a:t>1. 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custDataLst>
      <p:tags r:id="rId1"/>
    </p:custDataLst>
    <p:extLst>
      <p:ext uri="{BB962C8B-B14F-4D97-AF65-F5344CB8AC3E}">
        <p14:creationId xmlns:p14="http://schemas.microsoft.com/office/powerpoint/2010/main" val="266427960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6" name="Rectangle 5"/>
          <p:cNvSpPr/>
          <p:nvPr userDrawn="1"/>
        </p:nvSpPr>
        <p:spPr>
          <a:xfrm>
            <a:off x="10419347" y="5756943"/>
            <a:ext cx="1772653" cy="10890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9D52BB79-8E6F-4BD5-87C2-D9B85BF8053E}"/>
              </a:ext>
            </a:extLst>
          </p:cNvPr>
          <p:cNvSpPr/>
          <p:nvPr userDrawn="1"/>
        </p:nvSpPr>
        <p:spPr>
          <a:xfrm>
            <a:off x="334962" y="368300"/>
            <a:ext cx="11522075" cy="6121400"/>
          </a:xfrm>
          <a:prstGeom prst="rect">
            <a:avLst/>
          </a:prstGeom>
          <a:solidFill>
            <a:srgbClr val="E1E1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Text Placeholder 9">
            <a:extLst>
              <a:ext uri="{FF2B5EF4-FFF2-40B4-BE49-F238E27FC236}">
                <a16:creationId xmlns:a16="http://schemas.microsoft.com/office/drawing/2014/main" id="{FBBF345C-A895-45CF-BD15-637802910D5D}"/>
              </a:ext>
            </a:extLst>
          </p:cNvPr>
          <p:cNvSpPr>
            <a:spLocks noGrp="1"/>
          </p:cNvSpPr>
          <p:nvPr>
            <p:ph type="body" sz="quarter" idx="10" hasCustomPrompt="1"/>
          </p:nvPr>
        </p:nvSpPr>
        <p:spPr>
          <a:xfrm>
            <a:off x="695325" y="1947863"/>
            <a:ext cx="10801350" cy="995144"/>
          </a:xfrm>
        </p:spPr>
        <p:txBody>
          <a:bodyPr numCol="2" spcCol="288000"/>
          <a:lstStyle>
            <a:lvl1pPr>
              <a:defRPr sz="1200" baseline="0"/>
            </a:lvl1pPr>
          </a:lstStyle>
          <a:p>
            <a:pPr lvl="0"/>
            <a:r>
              <a:rPr lang="en-AU" dirty="0"/>
              <a:t>Insert disclaimer text. Source from the Disclaimer Library on Confluence: https://confluence.prod.cba/display/WMM/Disclaimer+Library</a:t>
            </a:r>
          </a:p>
          <a:p>
            <a:pPr lvl="0"/>
            <a:endParaRPr lang="en-AU" dirty="0"/>
          </a:p>
          <a:p>
            <a:pPr lvl="0"/>
            <a:endParaRPr lang="en-AU" dirty="0"/>
          </a:p>
          <a:p>
            <a:pPr lvl="0"/>
            <a:endParaRPr lang="en-AU" dirty="0"/>
          </a:p>
          <a:p>
            <a:pPr lvl="0"/>
            <a:endParaRPr lang="en-AU" dirty="0"/>
          </a:p>
        </p:txBody>
      </p:sp>
      <p:sp>
        <p:nvSpPr>
          <p:cNvPr id="12" name="Text Placeholder 11">
            <a:extLst>
              <a:ext uri="{FF2B5EF4-FFF2-40B4-BE49-F238E27FC236}">
                <a16:creationId xmlns:a16="http://schemas.microsoft.com/office/drawing/2014/main" id="{7DAB3ACB-D29B-45DC-B9F7-D2C93F7257D2}"/>
              </a:ext>
            </a:extLst>
          </p:cNvPr>
          <p:cNvSpPr>
            <a:spLocks noGrp="1"/>
          </p:cNvSpPr>
          <p:nvPr>
            <p:ph type="body" sz="quarter" idx="11" hasCustomPrompt="1"/>
          </p:nvPr>
        </p:nvSpPr>
        <p:spPr>
          <a:xfrm>
            <a:off x="695325" y="1284248"/>
            <a:ext cx="4630738" cy="430887"/>
          </a:xfrm>
        </p:spPr>
        <p:txBody>
          <a:bodyPr/>
          <a:lstStyle>
            <a:lvl1pPr>
              <a:defRPr sz="2800">
                <a:solidFill>
                  <a:schemeClr val="tx1"/>
                </a:solidFill>
              </a:defRPr>
            </a:lvl1pPr>
          </a:lstStyle>
          <a:p>
            <a:pPr lvl="0"/>
            <a:r>
              <a:rPr lang="en-US" dirty="0"/>
              <a:t>Insert title for disclaimer</a:t>
            </a:r>
          </a:p>
        </p:txBody>
      </p:sp>
    </p:spTree>
    <p:custDataLst>
      <p:tags r:id="rId1"/>
    </p:custDataLst>
    <p:extLst>
      <p:ext uri="{BB962C8B-B14F-4D97-AF65-F5344CB8AC3E}">
        <p14:creationId xmlns:p14="http://schemas.microsoft.com/office/powerpoint/2010/main" val="655012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 1 colum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5E78-7F5D-4A02-84D0-4347E8270A8C}"/>
              </a:ext>
            </a:extLst>
          </p:cNvPr>
          <p:cNvSpPr>
            <a:spLocks noGrp="1"/>
          </p:cNvSpPr>
          <p:nvPr>
            <p:ph type="title" hasCustomPrompt="1"/>
          </p:nvPr>
        </p:nvSpPr>
        <p:spPr>
          <a:xfrm>
            <a:off x="695325" y="549275"/>
            <a:ext cx="10801350" cy="761366"/>
          </a:xfrm>
        </p:spPr>
        <p:txBody>
          <a:bodyPr/>
          <a:lstStyle>
            <a:lvl1pPr>
              <a:defRPr/>
            </a:lvl1pPr>
          </a:lstStyle>
          <a:p>
            <a:r>
              <a:rPr lang="en-US" dirty="0"/>
              <a:t>Insert title – 1 column content</a:t>
            </a:r>
            <a:endParaRPr lang="en-AU" dirty="0"/>
          </a:p>
        </p:txBody>
      </p:sp>
      <p:sp>
        <p:nvSpPr>
          <p:cNvPr id="6" name="Slide Number Placeholder 5">
            <a:extLst>
              <a:ext uri="{FF2B5EF4-FFF2-40B4-BE49-F238E27FC236}">
                <a16:creationId xmlns:a16="http://schemas.microsoft.com/office/drawing/2014/main" id="{5C6F6252-25F4-4739-AF24-424AFEB95D45}"/>
              </a:ext>
            </a:extLst>
          </p:cNvPr>
          <p:cNvSpPr>
            <a:spLocks noGrp="1"/>
          </p:cNvSpPr>
          <p:nvPr>
            <p:ph type="sldNum" sz="quarter" idx="12"/>
          </p:nvPr>
        </p:nvSpPr>
        <p:spPr/>
        <p:txBody>
          <a:bodyPr/>
          <a:lstStyle/>
          <a:p>
            <a:fld id="{1E2FE05B-4A3F-4181-99F1-864C7998A1BB}" type="slidenum">
              <a:rPr lang="en-AU" smtClean="0"/>
              <a:t>‹#›</a:t>
            </a:fld>
            <a:endParaRPr lang="en-AU" dirty="0"/>
          </a:p>
        </p:txBody>
      </p:sp>
      <p:sp>
        <p:nvSpPr>
          <p:cNvPr id="4" name="Text Placeholder 3">
            <a:extLst>
              <a:ext uri="{FF2B5EF4-FFF2-40B4-BE49-F238E27FC236}">
                <a16:creationId xmlns:a16="http://schemas.microsoft.com/office/drawing/2014/main" id="{93347E76-A22E-4A65-BAAF-0D7ECF681360}"/>
              </a:ext>
            </a:extLst>
          </p:cNvPr>
          <p:cNvSpPr>
            <a:spLocks noGrp="1"/>
          </p:cNvSpPr>
          <p:nvPr>
            <p:ph type="body" sz="quarter" idx="14" hasCustomPrompt="1"/>
          </p:nvPr>
        </p:nvSpPr>
        <p:spPr>
          <a:xfrm>
            <a:off x="695325" y="1628775"/>
            <a:ext cx="10801350" cy="246221"/>
          </a:xfrm>
        </p:spPr>
        <p:txBody>
          <a:bodyPr/>
          <a:lstStyle>
            <a:lvl1pPr>
              <a:defRPr sz="1600">
                <a:solidFill>
                  <a:schemeClr val="accent1"/>
                </a:solidFill>
              </a:defRPr>
            </a:lvl1pPr>
          </a:lstStyle>
          <a:p>
            <a:pPr lvl="0"/>
            <a:r>
              <a:rPr lang="en-US" dirty="0"/>
              <a:t>Insert heading</a:t>
            </a:r>
          </a:p>
        </p:txBody>
      </p:sp>
      <p:sp>
        <p:nvSpPr>
          <p:cNvPr id="9" name="Content Placeholder 8">
            <a:extLst>
              <a:ext uri="{FF2B5EF4-FFF2-40B4-BE49-F238E27FC236}">
                <a16:creationId xmlns:a16="http://schemas.microsoft.com/office/drawing/2014/main" id="{DDD7B90F-0664-4FF5-9E29-A2DFFE74C11F}"/>
              </a:ext>
            </a:extLst>
          </p:cNvPr>
          <p:cNvSpPr>
            <a:spLocks noGrp="1"/>
          </p:cNvSpPr>
          <p:nvPr>
            <p:ph sz="quarter" idx="15"/>
          </p:nvPr>
        </p:nvSpPr>
        <p:spPr>
          <a:xfrm>
            <a:off x="695325" y="1997125"/>
            <a:ext cx="10801350" cy="1276760"/>
          </a:xfrm>
        </p:spPr>
        <p:txBody>
          <a:bodyPr>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custDataLst>
      <p:tags r:id="rId1"/>
    </p:custDataLst>
    <p:extLst>
      <p:ext uri="{BB962C8B-B14F-4D97-AF65-F5344CB8AC3E}">
        <p14:creationId xmlns:p14="http://schemas.microsoft.com/office/powerpoint/2010/main" val="171384645"/>
      </p:ext>
    </p:extLst>
  </p:cSld>
  <p:clrMapOvr>
    <a:masterClrMapping/>
  </p:clrMapOvr>
  <p:extLst>
    <p:ext uri="{DCECCB84-F9BA-43D5-87BE-67443E8EF086}">
      <p15:sldGuideLst xmlns:p15="http://schemas.microsoft.com/office/powerpoint/2012/main">
        <p15:guide id="1" orient="horz" pos="1253"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75E4DC-6762-4B73-B2D7-3D6054C941F1}"/>
              </a:ext>
            </a:extLst>
          </p:cNvPr>
          <p:cNvSpPr>
            <a:spLocks noGrp="1"/>
          </p:cNvSpPr>
          <p:nvPr>
            <p:ph type="title"/>
          </p:nvPr>
        </p:nvSpPr>
        <p:spPr>
          <a:xfrm>
            <a:off x="695325" y="549274"/>
            <a:ext cx="10801350" cy="893445"/>
          </a:xfrm>
          <a:prstGeom prst="rect">
            <a:avLst/>
          </a:prstGeom>
        </p:spPr>
        <p:txBody>
          <a:bodyPr vert="horz" wrap="square" lIns="0" tIns="0" rIns="0" bIns="0" rtlCol="0" anchor="t" anchorCtr="0">
            <a:no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7157BF9C-7942-4798-BE8C-D5ADB1D7E90B}"/>
              </a:ext>
            </a:extLst>
          </p:cNvPr>
          <p:cNvSpPr>
            <a:spLocks noGrp="1"/>
          </p:cNvSpPr>
          <p:nvPr>
            <p:ph type="body" idx="1"/>
          </p:nvPr>
        </p:nvSpPr>
        <p:spPr>
          <a:xfrm>
            <a:off x="695325" y="1628775"/>
            <a:ext cx="10801350" cy="127676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Slide Number Placeholder 5">
            <a:extLst>
              <a:ext uri="{FF2B5EF4-FFF2-40B4-BE49-F238E27FC236}">
                <a16:creationId xmlns:a16="http://schemas.microsoft.com/office/drawing/2014/main" id="{1264BEBB-854C-43F2-92BB-04C9B5849A28}"/>
              </a:ext>
            </a:extLst>
          </p:cNvPr>
          <p:cNvSpPr>
            <a:spLocks noGrp="1"/>
          </p:cNvSpPr>
          <p:nvPr>
            <p:ph type="sldNum" sz="quarter" idx="4"/>
          </p:nvPr>
        </p:nvSpPr>
        <p:spPr>
          <a:xfrm>
            <a:off x="695325" y="6152285"/>
            <a:ext cx="276307" cy="365125"/>
          </a:xfrm>
          <a:prstGeom prst="rect">
            <a:avLst/>
          </a:prstGeom>
        </p:spPr>
        <p:txBody>
          <a:bodyPr vert="horz" lIns="0" tIns="0" rIns="0" bIns="0" rtlCol="0" anchor="b" anchorCtr="0"/>
          <a:lstStyle>
            <a:lvl1pPr algn="l">
              <a:defRPr sz="1000">
                <a:solidFill>
                  <a:schemeClr val="tx1">
                    <a:lumMod val="50000"/>
                    <a:lumOff val="50000"/>
                  </a:schemeClr>
                </a:solidFill>
              </a:defRPr>
            </a:lvl1pPr>
          </a:lstStyle>
          <a:p>
            <a:fld id="{1E2FE05B-4A3F-4181-99F1-864C7998A1BB}" type="slidenum">
              <a:rPr lang="en-AU" smtClean="0"/>
              <a:pPr/>
              <a:t>‹#›</a:t>
            </a:fld>
            <a:endParaRPr lang="en-AU" dirty="0"/>
          </a:p>
        </p:txBody>
      </p:sp>
      <p:sp>
        <p:nvSpPr>
          <p:cNvPr id="8" name="Footer Placeholder 4">
            <a:extLst>
              <a:ext uri="{FF2B5EF4-FFF2-40B4-BE49-F238E27FC236}">
                <a16:creationId xmlns:a16="http://schemas.microsoft.com/office/drawing/2014/main" id="{34B5B793-9E87-43A4-910C-568776D7F281}"/>
              </a:ext>
            </a:extLst>
          </p:cNvPr>
          <p:cNvSpPr txBox="1">
            <a:spLocks/>
          </p:cNvSpPr>
          <p:nvPr userDrawn="1"/>
        </p:nvSpPr>
        <p:spPr>
          <a:xfrm>
            <a:off x="961714" y="6152191"/>
            <a:ext cx="1385345" cy="365125"/>
          </a:xfrm>
          <a:prstGeom prst="rect">
            <a:avLst/>
          </a:prstGeom>
        </p:spPr>
        <p:txBody>
          <a:bodyPr vert="horz" lIns="0" tIns="0" rIns="0" bIns="0" rtlCol="0" anchor="b" anchorCtr="0"/>
          <a:lstStyle>
            <a:defPPr>
              <a:defRPr lang="en-US"/>
            </a:defPPr>
            <a:lvl1pPr marL="0" algn="l"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AU" dirty="0">
                <a:solidFill>
                  <a:schemeClr val="tx1">
                    <a:lumMod val="50000"/>
                    <a:lumOff val="50000"/>
                  </a:schemeClr>
                </a:solidFill>
              </a:rPr>
              <a:t>|  CFS  | Confidential      </a:t>
            </a:r>
          </a:p>
        </p:txBody>
      </p:sp>
      <p:pic>
        <p:nvPicPr>
          <p:cNvPr id="9" name="Graphic 5">
            <a:extLst>
              <a:ext uri="{FF2B5EF4-FFF2-40B4-BE49-F238E27FC236}">
                <a16:creationId xmlns:a16="http://schemas.microsoft.com/office/drawing/2014/main" id="{4FFC40F0-1BE4-4E77-B449-28F0B243679A}"/>
              </a:ext>
            </a:extLst>
          </p:cNvPr>
          <p:cNvPicPr>
            <a:picLocks noChangeAspect="1"/>
          </p:cNvPicPr>
          <p:nvPr userDrawn="1"/>
        </p:nvPicPr>
        <p:blipFill>
          <a:blip r:embed="rId39">
            <a:extLst>
              <a:ext uri="{96DAC541-7B7A-43D3-8B79-37D633B846F1}">
                <asvg:svgBlip xmlns:asvg="http://schemas.microsoft.com/office/drawing/2016/SVG/main" r:embed="rId40"/>
              </a:ext>
            </a:extLst>
          </a:blip>
          <a:stretch>
            <a:fillRect/>
          </a:stretch>
        </p:blipFill>
        <p:spPr>
          <a:xfrm>
            <a:off x="10972552" y="6112206"/>
            <a:ext cx="884486" cy="377580"/>
          </a:xfrm>
          <a:prstGeom prst="rect">
            <a:avLst/>
          </a:prstGeom>
        </p:spPr>
      </p:pic>
      <p:sp>
        <p:nvSpPr>
          <p:cNvPr id="10" name="Footer Placeholder 4">
            <a:extLst>
              <a:ext uri="{FF2B5EF4-FFF2-40B4-BE49-F238E27FC236}">
                <a16:creationId xmlns:a16="http://schemas.microsoft.com/office/drawing/2014/main" id="{B1D1B452-0781-4D85-800D-32E412530E03}"/>
              </a:ext>
            </a:extLst>
          </p:cNvPr>
          <p:cNvSpPr>
            <a:spLocks noGrp="1"/>
          </p:cNvSpPr>
          <p:nvPr>
            <p:ph type="ftr" sz="quarter" idx="3"/>
          </p:nvPr>
        </p:nvSpPr>
        <p:spPr>
          <a:xfrm>
            <a:off x="695325" y="5773707"/>
            <a:ext cx="4114800" cy="337792"/>
          </a:xfrm>
          <a:prstGeom prst="rect">
            <a:avLst/>
          </a:prstGeom>
        </p:spPr>
        <p:txBody>
          <a:bodyPr lIns="0" tIns="0" rIns="0" bIns="0"/>
          <a:lstStyle>
            <a:lvl1pPr>
              <a:defRPr lang="en-AU" sz="1000" kern="1200" dirty="0" smtClean="0">
                <a:solidFill>
                  <a:schemeClr val="tx1">
                    <a:lumMod val="50000"/>
                    <a:lumOff val="50000"/>
                  </a:schemeClr>
                </a:solidFill>
                <a:latin typeface="+mn-lt"/>
                <a:ea typeface="+mn-ea"/>
                <a:cs typeface="+mn-cs"/>
              </a:defRPr>
            </a:lvl1pPr>
          </a:lstStyle>
          <a:p>
            <a:r>
              <a:rPr lang="en-AU" dirty="0"/>
              <a:t>Source: </a:t>
            </a:r>
          </a:p>
        </p:txBody>
      </p:sp>
    </p:spTree>
    <p:custDataLst>
      <p:tags r:id="rId38"/>
    </p:custDataLst>
    <p:extLst>
      <p:ext uri="{BB962C8B-B14F-4D97-AF65-F5344CB8AC3E}">
        <p14:creationId xmlns:p14="http://schemas.microsoft.com/office/powerpoint/2010/main" val="22225514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51" r:id="rId5"/>
    <p:sldLayoutId id="2147483661" r:id="rId6"/>
    <p:sldLayoutId id="2147483681" r:id="rId7"/>
    <p:sldLayoutId id="2147483680" r:id="rId8"/>
    <p:sldLayoutId id="2147483650" r:id="rId9"/>
    <p:sldLayoutId id="2147483683" r:id="rId10"/>
    <p:sldLayoutId id="2147483662" r:id="rId11"/>
    <p:sldLayoutId id="2147483663" r:id="rId12"/>
    <p:sldLayoutId id="2147483664" r:id="rId13"/>
    <p:sldLayoutId id="2147483656" r:id="rId14"/>
    <p:sldLayoutId id="2147483688" r:id="rId15"/>
    <p:sldLayoutId id="2147483665" r:id="rId16"/>
    <p:sldLayoutId id="2147483666" r:id="rId17"/>
    <p:sldLayoutId id="2147483667" r:id="rId18"/>
    <p:sldLayoutId id="2147483668" r:id="rId19"/>
    <p:sldLayoutId id="2147483687" r:id="rId20"/>
    <p:sldLayoutId id="2147483669" r:id="rId21"/>
    <p:sldLayoutId id="2147483670" r:id="rId22"/>
    <p:sldLayoutId id="2147483684" r:id="rId23"/>
    <p:sldLayoutId id="2147483673" r:id="rId24"/>
    <p:sldLayoutId id="2147483671" r:id="rId25"/>
    <p:sldLayoutId id="2147483674" r:id="rId26"/>
    <p:sldLayoutId id="2147483672" r:id="rId27"/>
    <p:sldLayoutId id="2147483679" r:id="rId28"/>
    <p:sldLayoutId id="2147483685" r:id="rId29"/>
    <p:sldLayoutId id="2147483682" r:id="rId30"/>
    <p:sldLayoutId id="2147483654" r:id="rId31"/>
    <p:sldLayoutId id="2147483686" r:id="rId32"/>
    <p:sldLayoutId id="2147483655" r:id="rId33"/>
    <p:sldLayoutId id="2147483675" r:id="rId34"/>
    <p:sldLayoutId id="2147483676" r:id="rId35"/>
    <p:sldLayoutId id="2147483678" r:id="rId36"/>
  </p:sldLayoutIdLst>
  <p:hf hdr="0" dt="0"/>
  <p:txStyles>
    <p:titleStyle>
      <a:lvl1pPr algn="l" defTabSz="914400" rtl="0" eaLnBrk="1" latinLnBrk="0" hangingPunct="1">
        <a:lnSpc>
          <a:spcPts val="2800"/>
        </a:lnSpc>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solidFill>
          <a:latin typeface="+mn-lt"/>
          <a:ea typeface="+mn-ea"/>
          <a:cs typeface="+mn-cs"/>
        </a:defRPr>
      </a:lvl2pPr>
      <a:lvl3pPr marL="180000" indent="0" algn="l" defTabSz="914400" rtl="0" eaLnBrk="1" latinLnBrk="0" hangingPunct="1">
        <a:lnSpc>
          <a:spcPct val="90000"/>
        </a:lnSpc>
        <a:spcBef>
          <a:spcPts val="900"/>
        </a:spcBef>
        <a:buFontTx/>
        <a:buNone/>
        <a:defRPr sz="1100" kern="1200">
          <a:solidFill>
            <a:schemeClr val="tx1"/>
          </a:solidFill>
          <a:latin typeface="+mn-lt"/>
          <a:ea typeface="+mn-ea"/>
          <a:cs typeface="+mn-cs"/>
        </a:defRPr>
      </a:lvl3pPr>
      <a:lvl4pPr marL="612000" indent="-180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1044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3861" userDrawn="1">
          <p15:clr>
            <a:srgbClr val="F26B43"/>
          </p15:clr>
        </p15:guide>
        <p15:guide id="4" orient="horz" pos="346" userDrawn="1">
          <p15:clr>
            <a:srgbClr val="F26B43"/>
          </p15:clr>
        </p15:guide>
        <p15:guide id="5" pos="438" userDrawn="1">
          <p15:clr>
            <a:srgbClr val="F26B43"/>
          </p15:clr>
        </p15:guide>
        <p15:guide id="6" pos="7242" userDrawn="1">
          <p15:clr>
            <a:srgbClr val="F26B43"/>
          </p15:clr>
        </p15:guide>
        <p15:guide id="7" orient="horz" pos="1026" userDrawn="1">
          <p15:clr>
            <a:srgbClr val="F26B43"/>
          </p15:clr>
        </p15:guide>
        <p15:guide id="8" orient="horz" pos="3634" userDrawn="1">
          <p15:clr>
            <a:srgbClr val="F26B43"/>
          </p15:clr>
        </p15:guide>
        <p15:guide id="9" pos="211" userDrawn="1">
          <p15:clr>
            <a:srgbClr val="F26B43"/>
          </p15:clr>
        </p15:guide>
        <p15:guide id="10" pos="7469" userDrawn="1">
          <p15:clr>
            <a:srgbClr val="F26B43"/>
          </p15:clr>
        </p15:guide>
        <p15:guide id="11" orient="horz" pos="232" userDrawn="1">
          <p15:clr>
            <a:srgbClr val="F26B43"/>
          </p15:clr>
        </p15:guide>
        <p15:guide id="12" orient="horz" pos="408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https://dev.azure.com/ausup/_settings/agentpools"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ctions/virtual-environments/blob/main/images/win/Windows2022-Readme.md"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hyperlink" Target="https://github.com/actions/virtual-environments" TargetMode="External"/><Relationship Id="rId4" Type="http://schemas.openxmlformats.org/officeDocument/2006/relationships/hyperlink" Target="https://docs.microsoft.com/en-us/dotnet/core/tools/dotnet-install-script"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docs.github.com/en/actions/hosting-your-own-runners/about-self-hosted-runners#communication-between-self-hosted-runners-and-github"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devops/pipelines/agents/v2-windows?view=azure-devops"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Azure-Samples/msdocs-app-service-sqldb-dotnetcore"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s://blazedemo.com/"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hyperlink" Target="https://www.browserstack.com/docs/automate/selenium/azure-pipelines"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695325" y="3011278"/>
            <a:ext cx="4200525" cy="1184940"/>
          </a:xfrm>
        </p:spPr>
        <p:txBody>
          <a:bodyPr/>
          <a:lstStyle/>
          <a:p>
            <a:r>
              <a:rPr lang="en-US" dirty="0"/>
              <a:t>Core IT - CDS Design </a:t>
            </a:r>
          </a:p>
          <a:p>
            <a:r>
              <a:rPr lang="en-US" dirty="0"/>
              <a:t>– Phase 1 and 2.1</a:t>
            </a:r>
            <a:endParaRPr lang="en-AU" dirty="0"/>
          </a:p>
        </p:txBody>
      </p:sp>
      <p:sp>
        <p:nvSpPr>
          <p:cNvPr id="8" name="Text Placeholder 7"/>
          <p:cNvSpPr>
            <a:spLocks noGrp="1"/>
          </p:cNvSpPr>
          <p:nvPr>
            <p:ph type="body" sz="quarter" idx="13"/>
          </p:nvPr>
        </p:nvSpPr>
        <p:spPr/>
        <p:txBody>
          <a:bodyPr/>
          <a:lstStyle/>
          <a:p>
            <a:r>
              <a:rPr lang="en-AU" dirty="0"/>
              <a:t>Kevin Co</a:t>
            </a:r>
          </a:p>
        </p:txBody>
      </p:sp>
      <p:sp>
        <p:nvSpPr>
          <p:cNvPr id="9" name="Text Placeholder 8"/>
          <p:cNvSpPr>
            <a:spLocks noGrp="1"/>
          </p:cNvSpPr>
          <p:nvPr>
            <p:ph type="body" sz="quarter" idx="15"/>
          </p:nvPr>
        </p:nvSpPr>
        <p:spPr/>
        <p:txBody>
          <a:bodyPr/>
          <a:lstStyle/>
          <a:p>
            <a:r>
              <a:rPr lang="en-AU" dirty="0"/>
              <a:t>Avanade</a:t>
            </a:r>
          </a:p>
        </p:txBody>
      </p:sp>
      <p:sp>
        <p:nvSpPr>
          <p:cNvPr id="10" name="Text Placeholder 9"/>
          <p:cNvSpPr>
            <a:spLocks noGrp="1"/>
          </p:cNvSpPr>
          <p:nvPr>
            <p:ph type="body" sz="quarter" idx="16"/>
          </p:nvPr>
        </p:nvSpPr>
        <p:spPr/>
        <p:txBody>
          <a:bodyPr/>
          <a:lstStyle/>
          <a:p>
            <a:r>
              <a:rPr lang="en-AU" dirty="0"/>
              <a:t>Version 2.4</a:t>
            </a:r>
          </a:p>
        </p:txBody>
      </p:sp>
    </p:spTree>
    <p:extLst>
      <p:ext uri="{BB962C8B-B14F-4D97-AF65-F5344CB8AC3E}">
        <p14:creationId xmlns:p14="http://schemas.microsoft.com/office/powerpoint/2010/main" val="2569122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1BD7-DB73-4E6B-AE15-F0D03B81578E}"/>
              </a:ext>
            </a:extLst>
          </p:cNvPr>
          <p:cNvSpPr>
            <a:spLocks noGrp="1"/>
          </p:cNvSpPr>
          <p:nvPr>
            <p:ph type="title"/>
          </p:nvPr>
        </p:nvSpPr>
        <p:spPr/>
        <p:txBody>
          <a:bodyPr/>
          <a:lstStyle/>
          <a:p>
            <a:r>
              <a:rPr lang="en-AU" dirty="0"/>
              <a:t>Per Solution </a:t>
            </a:r>
            <a:r>
              <a:rPr lang="en-AU" dirty="0" err="1"/>
              <a:t>Yaml</a:t>
            </a:r>
            <a:r>
              <a:rPr lang="en-AU" dirty="0"/>
              <a:t> Files</a:t>
            </a:r>
          </a:p>
        </p:txBody>
      </p:sp>
      <p:sp>
        <p:nvSpPr>
          <p:cNvPr id="3" name="Slide Number Placeholder 2">
            <a:extLst>
              <a:ext uri="{FF2B5EF4-FFF2-40B4-BE49-F238E27FC236}">
                <a16:creationId xmlns:a16="http://schemas.microsoft.com/office/drawing/2014/main" id="{2C8F57D7-499C-4A2A-BF01-EFE6F629BE18}"/>
              </a:ext>
            </a:extLst>
          </p:cNvPr>
          <p:cNvSpPr>
            <a:spLocks noGrp="1"/>
          </p:cNvSpPr>
          <p:nvPr>
            <p:ph type="sldNum" sz="quarter" idx="12"/>
          </p:nvPr>
        </p:nvSpPr>
        <p:spPr/>
        <p:txBody>
          <a:bodyPr/>
          <a:lstStyle/>
          <a:p>
            <a:fld id="{1E2FE05B-4A3F-4181-99F1-864C7998A1BB}" type="slidenum">
              <a:rPr lang="en-AU" smtClean="0"/>
              <a:t>10</a:t>
            </a:fld>
            <a:endParaRPr lang="en-AU" dirty="0"/>
          </a:p>
        </p:txBody>
      </p:sp>
      <p:graphicFrame>
        <p:nvGraphicFramePr>
          <p:cNvPr id="6" name="Table 7">
            <a:extLst>
              <a:ext uri="{FF2B5EF4-FFF2-40B4-BE49-F238E27FC236}">
                <a16:creationId xmlns:a16="http://schemas.microsoft.com/office/drawing/2014/main" id="{5EFFECF6-6AA7-4A18-AB85-F0A5FB2987D7}"/>
              </a:ext>
            </a:extLst>
          </p:cNvPr>
          <p:cNvGraphicFramePr>
            <a:graphicFrameLocks noGrp="1"/>
          </p:cNvGraphicFramePr>
          <p:nvPr>
            <p:extLst>
              <p:ext uri="{D42A27DB-BD31-4B8C-83A1-F6EECF244321}">
                <p14:modId xmlns:p14="http://schemas.microsoft.com/office/powerpoint/2010/main" val="2170261552"/>
              </p:ext>
            </p:extLst>
          </p:nvPr>
        </p:nvGraphicFramePr>
        <p:xfrm>
          <a:off x="971632" y="1310640"/>
          <a:ext cx="9315368" cy="2827890"/>
        </p:xfrm>
        <a:graphic>
          <a:graphicData uri="http://schemas.openxmlformats.org/drawingml/2006/table">
            <a:tbl>
              <a:tblPr firstRow="1" bandRow="1">
                <a:tableStyleId>{3B4B98B0-60AC-42C2-AFA5-B58CD77FA1E5}</a:tableStyleId>
              </a:tblPr>
              <a:tblGrid>
                <a:gridCol w="3253843">
                  <a:extLst>
                    <a:ext uri="{9D8B030D-6E8A-4147-A177-3AD203B41FA5}">
                      <a16:colId xmlns:a16="http://schemas.microsoft.com/office/drawing/2014/main" val="3338932358"/>
                    </a:ext>
                  </a:extLst>
                </a:gridCol>
                <a:gridCol w="6061525">
                  <a:extLst>
                    <a:ext uri="{9D8B030D-6E8A-4147-A177-3AD203B41FA5}">
                      <a16:colId xmlns:a16="http://schemas.microsoft.com/office/drawing/2014/main" val="3399065937"/>
                    </a:ext>
                  </a:extLst>
                </a:gridCol>
              </a:tblGrid>
              <a:tr h="336169">
                <a:tc>
                  <a:txBody>
                    <a:bodyPr/>
                    <a:lstStyle/>
                    <a:p>
                      <a:r>
                        <a:rPr lang="en-AU" sz="1100" dirty="0"/>
                        <a:t>YAML file</a:t>
                      </a:r>
                    </a:p>
                  </a:txBody>
                  <a:tcPr/>
                </a:tc>
                <a:tc>
                  <a:txBody>
                    <a:bodyPr/>
                    <a:lstStyle/>
                    <a:p>
                      <a:r>
                        <a:rPr lang="en-AU" sz="1100" dirty="0"/>
                        <a:t>Purpose</a:t>
                      </a:r>
                    </a:p>
                  </a:txBody>
                  <a:tcPr/>
                </a:tc>
                <a:extLst>
                  <a:ext uri="{0D108BD9-81ED-4DB2-BD59-A6C34878D82A}">
                    <a16:rowId xmlns:a16="http://schemas.microsoft.com/office/drawing/2014/main" val="3855184144"/>
                  </a:ext>
                </a:extLst>
              </a:tr>
              <a:tr h="336169">
                <a:tc>
                  <a:txBody>
                    <a:bodyPr/>
                    <a:lstStyle/>
                    <a:p>
                      <a:r>
                        <a:rPr lang="en-AU" sz="1100" dirty="0" err="1"/>
                        <a:t>cfs</a:t>
                      </a:r>
                      <a:r>
                        <a:rPr lang="en-AU" sz="1100" dirty="0"/>
                        <a:t>-master-</a:t>
                      </a:r>
                      <a:r>
                        <a:rPr lang="en-AU" sz="1100" dirty="0" err="1"/>
                        <a:t>pipeline.yml</a:t>
                      </a:r>
                      <a:endParaRPr lang="en-AU" sz="1100" dirty="0"/>
                    </a:p>
                  </a:txBody>
                  <a:tcPr/>
                </a:tc>
                <a:tc>
                  <a:txBody>
                    <a:bodyPr/>
                    <a:lstStyle/>
                    <a:p>
                      <a:r>
                        <a:rPr lang="en-AU" sz="1100" dirty="0"/>
                        <a:t>Main pipeline to deploy the core infrastructure.</a:t>
                      </a:r>
                    </a:p>
                  </a:txBody>
                  <a:tcPr/>
                </a:tc>
                <a:extLst>
                  <a:ext uri="{0D108BD9-81ED-4DB2-BD59-A6C34878D82A}">
                    <a16:rowId xmlns:a16="http://schemas.microsoft.com/office/drawing/2014/main" val="2240576155"/>
                  </a:ext>
                </a:extLst>
              </a:tr>
              <a:tr h="336169">
                <a:tc>
                  <a:txBody>
                    <a:bodyPr/>
                    <a:lstStyle/>
                    <a:p>
                      <a:r>
                        <a:rPr lang="en-AU" sz="1100" dirty="0"/>
                        <a:t>agents-runners-</a:t>
                      </a:r>
                      <a:r>
                        <a:rPr lang="en-AU" sz="1100" dirty="0" err="1"/>
                        <a:t>pipeline.yml</a:t>
                      </a:r>
                      <a:endParaRPr lang="en-AU"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dirty="0"/>
                        <a:t>Self-hosted Agents and Runners - deployment pipeline.</a:t>
                      </a:r>
                    </a:p>
                  </a:txBody>
                  <a:tcPr/>
                </a:tc>
                <a:extLst>
                  <a:ext uri="{0D108BD9-81ED-4DB2-BD59-A6C34878D82A}">
                    <a16:rowId xmlns:a16="http://schemas.microsoft.com/office/drawing/2014/main" val="3808615786"/>
                  </a:ext>
                </a:extLst>
              </a:tr>
              <a:tr h="386823">
                <a:tc>
                  <a:txBody>
                    <a:bodyPr/>
                    <a:lstStyle/>
                    <a:p>
                      <a:r>
                        <a:rPr lang="en-AU" sz="1100" dirty="0"/>
                        <a:t>application-infrastructure-</a:t>
                      </a:r>
                      <a:r>
                        <a:rPr lang="en-AU" sz="1100" dirty="0" err="1"/>
                        <a:t>pipeline.yml</a:t>
                      </a:r>
                      <a:endParaRPr lang="en-AU"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dirty="0"/>
                        <a:t>Application Infrastructure deployment pipelines. Will be in a separate repository . </a:t>
                      </a:r>
                    </a:p>
                  </a:txBody>
                  <a:tcPr/>
                </a:tc>
                <a:extLst>
                  <a:ext uri="{0D108BD9-81ED-4DB2-BD59-A6C34878D82A}">
                    <a16:rowId xmlns:a16="http://schemas.microsoft.com/office/drawing/2014/main" val="4064288333"/>
                  </a:ext>
                </a:extLst>
              </a:tr>
              <a:tr h="336169">
                <a:tc>
                  <a:txBody>
                    <a:bodyPr/>
                    <a:lstStyle/>
                    <a:p>
                      <a:r>
                        <a:rPr lang="en-AU" sz="1100" dirty="0"/>
                        <a:t>e.g. application-deployment-</a:t>
                      </a:r>
                      <a:r>
                        <a:rPr lang="en-AU" sz="1100" dirty="0" err="1"/>
                        <a:t>pipeline.yml</a:t>
                      </a:r>
                      <a:br>
                        <a:rPr lang="en-AU" sz="1100" dirty="0"/>
                      </a:br>
                      <a:r>
                        <a:rPr lang="en-AU" sz="1100" dirty="0"/>
                        <a:t>(up to each application development team)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dirty="0"/>
                        <a:t>The deployment of components of an application – the extent to which will be determined by each team. For Phase 2.1, a sample web app backed by SQL will be deployed by a single pipeline that acts as a service orchestrator. </a:t>
                      </a:r>
                      <a:br>
                        <a:rPr lang="en-AU" sz="1100" dirty="0"/>
                      </a:br>
                      <a:br>
                        <a:rPr lang="en-AU" sz="1100" dirty="0"/>
                      </a:br>
                      <a:r>
                        <a:rPr lang="en-AU" sz="1100" dirty="0"/>
                        <a:t>App Dev Teams may choose to use a single pipeline or multiple pipelines depending on their needs.</a:t>
                      </a:r>
                      <a:br>
                        <a:rPr lang="en-AU" sz="1100" dirty="0"/>
                      </a:br>
                      <a:endParaRPr lang="en-AU"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100" dirty="0"/>
                        <a:t>Component examples: SQL/SQL-PaaS, </a:t>
                      </a:r>
                      <a:r>
                        <a:rPr lang="en-AU" sz="1100" dirty="0" err="1"/>
                        <a:t>ServiceBus</a:t>
                      </a:r>
                      <a:r>
                        <a:rPr lang="en-AU" sz="1100" dirty="0"/>
                        <a:t>, Azure Functions, Azure Logic Apps, </a:t>
                      </a:r>
                      <a:r>
                        <a:rPr lang="en-AU" sz="1100" dirty="0" err="1"/>
                        <a:t>WebAPI</a:t>
                      </a:r>
                      <a:r>
                        <a:rPr lang="en-AU" sz="1100" dirty="0"/>
                        <a:t>, Web Front-end, Backend-for-Frontend.</a:t>
                      </a:r>
                    </a:p>
                  </a:txBody>
                  <a:tcPr/>
                </a:tc>
                <a:extLst>
                  <a:ext uri="{0D108BD9-81ED-4DB2-BD59-A6C34878D82A}">
                    <a16:rowId xmlns:a16="http://schemas.microsoft.com/office/drawing/2014/main" val="3743947306"/>
                  </a:ext>
                </a:extLst>
              </a:tr>
            </a:tbl>
          </a:graphicData>
        </a:graphic>
      </p:graphicFrame>
    </p:spTree>
    <p:extLst>
      <p:ext uri="{BB962C8B-B14F-4D97-AF65-F5344CB8AC3E}">
        <p14:creationId xmlns:p14="http://schemas.microsoft.com/office/powerpoint/2010/main" val="3672076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26C28A6-13F0-4B67-BA57-7F849AF3C5CA}"/>
              </a:ext>
            </a:extLst>
          </p:cNvPr>
          <p:cNvSpPr>
            <a:spLocks noGrp="1"/>
          </p:cNvSpPr>
          <p:nvPr>
            <p:ph type="ftr" sz="quarter" idx="11"/>
          </p:nvPr>
        </p:nvSpPr>
        <p:spPr/>
        <p:txBody>
          <a:bodyPr/>
          <a:lstStyle/>
          <a:p>
            <a:r>
              <a:rPr lang="en-AU"/>
              <a:t>Source: </a:t>
            </a:r>
            <a:endParaRPr lang="en-AU" dirty="0"/>
          </a:p>
        </p:txBody>
      </p:sp>
      <p:sp>
        <p:nvSpPr>
          <p:cNvPr id="3" name="Slide Number Placeholder 2">
            <a:extLst>
              <a:ext uri="{FF2B5EF4-FFF2-40B4-BE49-F238E27FC236}">
                <a16:creationId xmlns:a16="http://schemas.microsoft.com/office/drawing/2014/main" id="{F8A524B9-205F-4029-991E-1FDB7D498972}"/>
              </a:ext>
            </a:extLst>
          </p:cNvPr>
          <p:cNvSpPr>
            <a:spLocks noGrp="1"/>
          </p:cNvSpPr>
          <p:nvPr>
            <p:ph type="sldNum" sz="quarter" idx="12"/>
          </p:nvPr>
        </p:nvSpPr>
        <p:spPr/>
        <p:txBody>
          <a:bodyPr/>
          <a:lstStyle/>
          <a:p>
            <a:fld id="{1E2FE05B-4A3F-4181-99F1-864C7998A1BB}" type="slidenum">
              <a:rPr lang="en-AU" smtClean="0"/>
              <a:t>11</a:t>
            </a:fld>
            <a:endParaRPr lang="en-AU" dirty="0"/>
          </a:p>
        </p:txBody>
      </p:sp>
      <p:sp>
        <p:nvSpPr>
          <p:cNvPr id="4" name="Text Placeholder 3">
            <a:extLst>
              <a:ext uri="{FF2B5EF4-FFF2-40B4-BE49-F238E27FC236}">
                <a16:creationId xmlns:a16="http://schemas.microsoft.com/office/drawing/2014/main" id="{620711B0-3D75-401F-971F-60787C9F354B}"/>
              </a:ext>
            </a:extLst>
          </p:cNvPr>
          <p:cNvSpPr>
            <a:spLocks noGrp="1"/>
          </p:cNvSpPr>
          <p:nvPr>
            <p:ph type="body" sz="quarter" idx="13"/>
          </p:nvPr>
        </p:nvSpPr>
        <p:spPr/>
        <p:txBody>
          <a:bodyPr/>
          <a:lstStyle/>
          <a:p>
            <a:r>
              <a:rPr lang="en-AU" dirty="0"/>
              <a:t>Source Code Management</a:t>
            </a:r>
          </a:p>
        </p:txBody>
      </p:sp>
    </p:spTree>
    <p:extLst>
      <p:ext uri="{BB962C8B-B14F-4D97-AF65-F5344CB8AC3E}">
        <p14:creationId xmlns:p14="http://schemas.microsoft.com/office/powerpoint/2010/main" val="119880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1BD7-DB73-4E6B-AE15-F0D03B81578E}"/>
              </a:ext>
            </a:extLst>
          </p:cNvPr>
          <p:cNvSpPr>
            <a:spLocks noGrp="1"/>
          </p:cNvSpPr>
          <p:nvPr>
            <p:ph type="title"/>
          </p:nvPr>
        </p:nvSpPr>
        <p:spPr/>
        <p:txBody>
          <a:bodyPr/>
          <a:lstStyle/>
          <a:p>
            <a:r>
              <a:rPr lang="en-AU" dirty="0"/>
              <a:t>Source Code Management (SCM)</a:t>
            </a:r>
          </a:p>
        </p:txBody>
      </p:sp>
      <p:sp>
        <p:nvSpPr>
          <p:cNvPr id="3" name="Slide Number Placeholder 2">
            <a:extLst>
              <a:ext uri="{FF2B5EF4-FFF2-40B4-BE49-F238E27FC236}">
                <a16:creationId xmlns:a16="http://schemas.microsoft.com/office/drawing/2014/main" id="{2C8F57D7-499C-4A2A-BF01-EFE6F629BE18}"/>
              </a:ext>
            </a:extLst>
          </p:cNvPr>
          <p:cNvSpPr>
            <a:spLocks noGrp="1"/>
          </p:cNvSpPr>
          <p:nvPr>
            <p:ph type="sldNum" sz="quarter" idx="12"/>
          </p:nvPr>
        </p:nvSpPr>
        <p:spPr/>
        <p:txBody>
          <a:bodyPr/>
          <a:lstStyle/>
          <a:p>
            <a:fld id="{1E2FE05B-4A3F-4181-99F1-864C7998A1BB}" type="slidenum">
              <a:rPr lang="en-AU" smtClean="0"/>
              <a:t>12</a:t>
            </a:fld>
            <a:endParaRPr lang="en-AU" dirty="0"/>
          </a:p>
        </p:txBody>
      </p:sp>
      <p:sp>
        <p:nvSpPr>
          <p:cNvPr id="4" name="Text Placeholder 3">
            <a:extLst>
              <a:ext uri="{FF2B5EF4-FFF2-40B4-BE49-F238E27FC236}">
                <a16:creationId xmlns:a16="http://schemas.microsoft.com/office/drawing/2014/main" id="{6F0B3A40-E710-4289-AD60-DAFD2F0E5461}"/>
              </a:ext>
            </a:extLst>
          </p:cNvPr>
          <p:cNvSpPr>
            <a:spLocks noGrp="1"/>
          </p:cNvSpPr>
          <p:nvPr>
            <p:ph type="body" sz="quarter" idx="14"/>
          </p:nvPr>
        </p:nvSpPr>
        <p:spPr/>
        <p:txBody>
          <a:bodyPr/>
          <a:lstStyle/>
          <a:p>
            <a:endParaRPr lang="en-AU"/>
          </a:p>
        </p:txBody>
      </p:sp>
      <p:sp>
        <p:nvSpPr>
          <p:cNvPr id="5" name="Content Placeholder 4">
            <a:extLst>
              <a:ext uri="{FF2B5EF4-FFF2-40B4-BE49-F238E27FC236}">
                <a16:creationId xmlns:a16="http://schemas.microsoft.com/office/drawing/2014/main" id="{8511B2B1-5E68-40BE-B2DE-561697A5190D}"/>
              </a:ext>
            </a:extLst>
          </p:cNvPr>
          <p:cNvSpPr>
            <a:spLocks noGrp="1"/>
          </p:cNvSpPr>
          <p:nvPr>
            <p:ph sz="quarter" idx="15"/>
          </p:nvPr>
        </p:nvSpPr>
        <p:spPr>
          <a:xfrm>
            <a:off x="695325" y="1997125"/>
            <a:ext cx="10801350" cy="1892826"/>
          </a:xfrm>
        </p:spPr>
        <p:txBody>
          <a:bodyPr/>
          <a:lstStyle/>
          <a:p>
            <a:pPr marL="285750" indent="-285750">
              <a:buFont typeface="Arial" panose="020B0604020202020204" pitchFamily="34" charset="0"/>
              <a:buChar char="•"/>
            </a:pPr>
            <a:r>
              <a:rPr lang="en-US" dirty="0"/>
              <a:t>Target state: GitHub Enterprise AE – not yet in GA in Australia.</a:t>
            </a:r>
          </a:p>
          <a:p>
            <a:pPr marL="285750" indent="-285750">
              <a:buFont typeface="Arial" panose="020B0604020202020204" pitchFamily="34" charset="0"/>
              <a:buChar char="•"/>
            </a:pPr>
            <a:r>
              <a:rPr lang="en-US" dirty="0"/>
              <a:t>Interim state: GitHub Enterprise Cloud (with EMU enabled)</a:t>
            </a:r>
          </a:p>
          <a:p>
            <a:pPr marL="285750" indent="-285750">
              <a:buFont typeface="Arial" panose="020B0604020202020204" pitchFamily="34" charset="0"/>
              <a:buChar char="•"/>
            </a:pPr>
            <a:r>
              <a:rPr lang="en-US" dirty="0"/>
              <a:t>EMU: Enterprise Managed Users – this provides a different SSO experience to standard GitHub Enterprise Cloud. Users are completely managed in Azure Active Directory. Users are not GitHub native users, and won’t have a public profile, nor have ability to create public repositories using that user.</a:t>
            </a:r>
          </a:p>
          <a:p>
            <a:pPr marL="285750" indent="-285750">
              <a:buFont typeface="Arial" panose="020B0604020202020204" pitchFamily="34" charset="0"/>
              <a:buChar char="•"/>
            </a:pPr>
            <a:r>
              <a:rPr lang="en-US" dirty="0"/>
              <a:t>Rationale: CFS has been using GitHub Ent Server whilst under CBA. It makes operational sense to retain GitHub for SCM. GitHub Enterprise Cloud is inline with CFS direction to </a:t>
            </a:r>
            <a:r>
              <a:rPr lang="en-US" dirty="0" err="1"/>
              <a:t>maximise</a:t>
            </a:r>
            <a:r>
              <a:rPr lang="en-US" dirty="0"/>
              <a:t> adoption of SaaS</a:t>
            </a:r>
            <a:endParaRPr lang="en-AU" dirty="0"/>
          </a:p>
        </p:txBody>
      </p:sp>
    </p:spTree>
    <p:extLst>
      <p:ext uri="{BB962C8B-B14F-4D97-AF65-F5344CB8AC3E}">
        <p14:creationId xmlns:p14="http://schemas.microsoft.com/office/powerpoint/2010/main" val="2949794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1BD7-DB73-4E6B-AE15-F0D03B81578E}"/>
              </a:ext>
            </a:extLst>
          </p:cNvPr>
          <p:cNvSpPr>
            <a:spLocks noGrp="1"/>
          </p:cNvSpPr>
          <p:nvPr>
            <p:ph type="title"/>
          </p:nvPr>
        </p:nvSpPr>
        <p:spPr/>
        <p:txBody>
          <a:bodyPr/>
          <a:lstStyle/>
          <a:p>
            <a:r>
              <a:rPr lang="en-AU" dirty="0"/>
              <a:t>Branching Strategy</a:t>
            </a:r>
          </a:p>
        </p:txBody>
      </p:sp>
      <p:sp>
        <p:nvSpPr>
          <p:cNvPr id="3" name="Slide Number Placeholder 2">
            <a:extLst>
              <a:ext uri="{FF2B5EF4-FFF2-40B4-BE49-F238E27FC236}">
                <a16:creationId xmlns:a16="http://schemas.microsoft.com/office/drawing/2014/main" id="{2C8F57D7-499C-4A2A-BF01-EFE6F629BE18}"/>
              </a:ext>
            </a:extLst>
          </p:cNvPr>
          <p:cNvSpPr>
            <a:spLocks noGrp="1"/>
          </p:cNvSpPr>
          <p:nvPr>
            <p:ph type="sldNum" sz="quarter" idx="12"/>
          </p:nvPr>
        </p:nvSpPr>
        <p:spPr/>
        <p:txBody>
          <a:bodyPr/>
          <a:lstStyle/>
          <a:p>
            <a:fld id="{1E2FE05B-4A3F-4181-99F1-864C7998A1BB}" type="slidenum">
              <a:rPr lang="en-AU" smtClean="0"/>
              <a:t>13</a:t>
            </a:fld>
            <a:endParaRPr lang="en-AU" dirty="0"/>
          </a:p>
        </p:txBody>
      </p:sp>
      <p:sp>
        <p:nvSpPr>
          <p:cNvPr id="4" name="Text Placeholder 3">
            <a:extLst>
              <a:ext uri="{FF2B5EF4-FFF2-40B4-BE49-F238E27FC236}">
                <a16:creationId xmlns:a16="http://schemas.microsoft.com/office/drawing/2014/main" id="{6F0B3A40-E710-4289-AD60-DAFD2F0E5461}"/>
              </a:ext>
            </a:extLst>
          </p:cNvPr>
          <p:cNvSpPr>
            <a:spLocks noGrp="1"/>
          </p:cNvSpPr>
          <p:nvPr>
            <p:ph type="body" sz="quarter" idx="14"/>
          </p:nvPr>
        </p:nvSpPr>
        <p:spPr/>
        <p:txBody>
          <a:bodyPr/>
          <a:lstStyle/>
          <a:p>
            <a:endParaRPr lang="en-AU"/>
          </a:p>
        </p:txBody>
      </p:sp>
      <p:sp>
        <p:nvSpPr>
          <p:cNvPr id="5" name="Content Placeholder 4">
            <a:extLst>
              <a:ext uri="{FF2B5EF4-FFF2-40B4-BE49-F238E27FC236}">
                <a16:creationId xmlns:a16="http://schemas.microsoft.com/office/drawing/2014/main" id="{8511B2B1-5E68-40BE-B2DE-561697A5190D}"/>
              </a:ext>
            </a:extLst>
          </p:cNvPr>
          <p:cNvSpPr>
            <a:spLocks noGrp="1"/>
          </p:cNvSpPr>
          <p:nvPr>
            <p:ph sz="quarter" idx="15"/>
          </p:nvPr>
        </p:nvSpPr>
        <p:spPr>
          <a:xfrm>
            <a:off x="695325" y="1997125"/>
            <a:ext cx="10801350" cy="1461939"/>
          </a:xfrm>
        </p:spPr>
        <p:txBody>
          <a:bodyPr/>
          <a:lstStyle/>
          <a:p>
            <a:pPr marL="285750" indent="-285750">
              <a:buFont typeface="Arial" panose="020B0604020202020204" pitchFamily="34" charset="0"/>
              <a:buChar char="•"/>
            </a:pPr>
            <a:r>
              <a:rPr lang="en-US" dirty="0"/>
              <a:t>Branching allows team members to work on a common codebase with minimal disruption to others and provide a process to incorporate changes into a common branch.</a:t>
            </a:r>
          </a:p>
          <a:p>
            <a:pPr marL="285750" indent="-285750">
              <a:buFont typeface="Arial" panose="020B0604020202020204" pitchFamily="34" charset="0"/>
              <a:buChar char="•"/>
            </a:pPr>
            <a:r>
              <a:rPr lang="en-US" dirty="0"/>
              <a:t>Vary in complexity, and should support team effectiveness, not impede.</a:t>
            </a:r>
          </a:p>
          <a:p>
            <a:pPr marL="285750" indent="-285750">
              <a:buFont typeface="Arial" panose="020B0604020202020204" pitchFamily="34" charset="0"/>
              <a:buChar char="•"/>
            </a:pPr>
            <a:r>
              <a:rPr lang="en-US" dirty="0"/>
              <a:t>Complex branching such </a:t>
            </a:r>
            <a:r>
              <a:rPr lang="en-US" dirty="0" err="1"/>
              <a:t>Gitflow</a:t>
            </a:r>
            <a:r>
              <a:rPr lang="en-US" dirty="0"/>
              <a:t> need to be backed by solid release management processes</a:t>
            </a:r>
          </a:p>
          <a:p>
            <a:pPr marL="285750" indent="-285750">
              <a:buFont typeface="Arial" panose="020B0604020202020204" pitchFamily="34" charset="0"/>
              <a:buChar char="•"/>
            </a:pPr>
            <a:r>
              <a:rPr lang="en-US" dirty="0"/>
              <a:t>The branching strategy may change as the project matures.</a:t>
            </a:r>
            <a:endParaRPr lang="en-AU" dirty="0"/>
          </a:p>
        </p:txBody>
      </p:sp>
      <p:sp>
        <p:nvSpPr>
          <p:cNvPr id="6" name="Content Placeholder 4">
            <a:extLst>
              <a:ext uri="{FF2B5EF4-FFF2-40B4-BE49-F238E27FC236}">
                <a16:creationId xmlns:a16="http://schemas.microsoft.com/office/drawing/2014/main" id="{4AF48F68-BE0B-4CC5-9DCC-D70A980FB003}"/>
              </a:ext>
            </a:extLst>
          </p:cNvPr>
          <p:cNvSpPr txBox="1">
            <a:spLocks/>
          </p:cNvSpPr>
          <p:nvPr/>
        </p:nvSpPr>
        <p:spPr>
          <a:xfrm>
            <a:off x="695326" y="3984187"/>
            <a:ext cx="4852620" cy="1292662"/>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solidFill>
                <a:latin typeface="+mn-lt"/>
                <a:ea typeface="+mn-ea"/>
                <a:cs typeface="+mn-cs"/>
              </a:defRPr>
            </a:lvl2pPr>
            <a:lvl3pPr marL="180000" indent="0" algn="l" defTabSz="914400" rtl="0" eaLnBrk="1" latinLnBrk="0" hangingPunct="1">
              <a:lnSpc>
                <a:spcPct val="90000"/>
              </a:lnSpc>
              <a:spcBef>
                <a:spcPts val="900"/>
              </a:spcBef>
              <a:buFontTx/>
              <a:buNone/>
              <a:defRPr sz="1100" kern="1200">
                <a:solidFill>
                  <a:schemeClr val="tx1"/>
                </a:solidFill>
                <a:latin typeface="+mn-lt"/>
                <a:ea typeface="+mn-ea"/>
                <a:cs typeface="+mn-cs"/>
              </a:defRPr>
            </a:lvl3pPr>
            <a:lvl4pPr marL="612000" indent="-180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1044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Decision: Use a lightweight variation of </a:t>
            </a:r>
            <a:r>
              <a:rPr lang="en-US" dirty="0" err="1"/>
              <a:t>Gitflow</a:t>
            </a:r>
            <a:r>
              <a:rPr lang="en-US" dirty="0"/>
              <a:t> branch workflow (see “Comparison” slide). Feature branches will merge to Develop branch which is the CI branch. Develop branch will be merged to Main, which represents a future deployment to production. Where required, hotfixes can be applied to Main, and merged back into develop branch.</a:t>
            </a:r>
            <a:endParaRPr lang="en-AU" dirty="0"/>
          </a:p>
        </p:txBody>
      </p:sp>
      <p:pic>
        <p:nvPicPr>
          <p:cNvPr id="7" name="Picture 6">
            <a:extLst>
              <a:ext uri="{FF2B5EF4-FFF2-40B4-BE49-F238E27FC236}">
                <a16:creationId xmlns:a16="http://schemas.microsoft.com/office/drawing/2014/main" id="{2E700D2D-F66B-497E-A4E2-821D884430DE}"/>
              </a:ext>
            </a:extLst>
          </p:cNvPr>
          <p:cNvPicPr>
            <a:picLocks noChangeAspect="1"/>
          </p:cNvPicPr>
          <p:nvPr/>
        </p:nvPicPr>
        <p:blipFill>
          <a:blip r:embed="rId2"/>
          <a:stretch>
            <a:fillRect/>
          </a:stretch>
        </p:blipFill>
        <p:spPr>
          <a:xfrm>
            <a:off x="5695293" y="3762375"/>
            <a:ext cx="5876964" cy="2158563"/>
          </a:xfrm>
          <a:prstGeom prst="rect">
            <a:avLst/>
          </a:prstGeom>
        </p:spPr>
      </p:pic>
    </p:spTree>
    <p:extLst>
      <p:ext uri="{BB962C8B-B14F-4D97-AF65-F5344CB8AC3E}">
        <p14:creationId xmlns:p14="http://schemas.microsoft.com/office/powerpoint/2010/main" val="2872578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1BD7-DB73-4E6B-AE15-F0D03B81578E}"/>
              </a:ext>
            </a:extLst>
          </p:cNvPr>
          <p:cNvSpPr>
            <a:spLocks noGrp="1"/>
          </p:cNvSpPr>
          <p:nvPr>
            <p:ph type="title"/>
          </p:nvPr>
        </p:nvSpPr>
        <p:spPr/>
        <p:txBody>
          <a:bodyPr/>
          <a:lstStyle/>
          <a:p>
            <a:r>
              <a:rPr lang="en-AU" dirty="0"/>
              <a:t>Comparison - Branching Workflows</a:t>
            </a:r>
          </a:p>
        </p:txBody>
      </p:sp>
      <p:sp>
        <p:nvSpPr>
          <p:cNvPr id="3" name="Slide Number Placeholder 2">
            <a:extLst>
              <a:ext uri="{FF2B5EF4-FFF2-40B4-BE49-F238E27FC236}">
                <a16:creationId xmlns:a16="http://schemas.microsoft.com/office/drawing/2014/main" id="{2C8F57D7-499C-4A2A-BF01-EFE6F629BE18}"/>
              </a:ext>
            </a:extLst>
          </p:cNvPr>
          <p:cNvSpPr>
            <a:spLocks noGrp="1"/>
          </p:cNvSpPr>
          <p:nvPr>
            <p:ph type="sldNum" sz="quarter" idx="12"/>
          </p:nvPr>
        </p:nvSpPr>
        <p:spPr/>
        <p:txBody>
          <a:bodyPr/>
          <a:lstStyle/>
          <a:p>
            <a:fld id="{1E2FE05B-4A3F-4181-99F1-864C7998A1BB}" type="slidenum">
              <a:rPr lang="en-AU" smtClean="0"/>
              <a:t>14</a:t>
            </a:fld>
            <a:endParaRPr lang="en-AU" dirty="0"/>
          </a:p>
        </p:txBody>
      </p:sp>
      <p:graphicFrame>
        <p:nvGraphicFramePr>
          <p:cNvPr id="6" name="Table 6">
            <a:extLst>
              <a:ext uri="{FF2B5EF4-FFF2-40B4-BE49-F238E27FC236}">
                <a16:creationId xmlns:a16="http://schemas.microsoft.com/office/drawing/2014/main" id="{047F1964-C33F-4B05-B84B-6781C5390160}"/>
              </a:ext>
            </a:extLst>
          </p:cNvPr>
          <p:cNvGraphicFramePr>
            <a:graphicFrameLocks noGrp="1"/>
          </p:cNvGraphicFramePr>
          <p:nvPr>
            <p:extLst>
              <p:ext uri="{D42A27DB-BD31-4B8C-83A1-F6EECF244321}">
                <p14:modId xmlns:p14="http://schemas.microsoft.com/office/powerpoint/2010/main" val="1583449614"/>
              </p:ext>
            </p:extLst>
          </p:nvPr>
        </p:nvGraphicFramePr>
        <p:xfrm>
          <a:off x="695325" y="1011114"/>
          <a:ext cx="10801352" cy="4663440"/>
        </p:xfrm>
        <a:graphic>
          <a:graphicData uri="http://schemas.openxmlformats.org/drawingml/2006/table">
            <a:tbl>
              <a:tblPr firstRow="1" bandRow="1">
                <a:tableStyleId>{3B4B98B0-60AC-42C2-AFA5-B58CD77FA1E5}</a:tableStyleId>
              </a:tblPr>
              <a:tblGrid>
                <a:gridCol w="1836860">
                  <a:extLst>
                    <a:ext uri="{9D8B030D-6E8A-4147-A177-3AD203B41FA5}">
                      <a16:colId xmlns:a16="http://schemas.microsoft.com/office/drawing/2014/main" val="2792238425"/>
                    </a:ext>
                  </a:extLst>
                </a:gridCol>
                <a:gridCol w="3982915">
                  <a:extLst>
                    <a:ext uri="{9D8B030D-6E8A-4147-A177-3AD203B41FA5}">
                      <a16:colId xmlns:a16="http://schemas.microsoft.com/office/drawing/2014/main" val="1650881170"/>
                    </a:ext>
                  </a:extLst>
                </a:gridCol>
                <a:gridCol w="2281239">
                  <a:extLst>
                    <a:ext uri="{9D8B030D-6E8A-4147-A177-3AD203B41FA5}">
                      <a16:colId xmlns:a16="http://schemas.microsoft.com/office/drawing/2014/main" val="3656861659"/>
                    </a:ext>
                  </a:extLst>
                </a:gridCol>
                <a:gridCol w="2700338">
                  <a:extLst>
                    <a:ext uri="{9D8B030D-6E8A-4147-A177-3AD203B41FA5}">
                      <a16:colId xmlns:a16="http://schemas.microsoft.com/office/drawing/2014/main" val="761318353"/>
                    </a:ext>
                  </a:extLst>
                </a:gridCol>
              </a:tblGrid>
              <a:tr h="329815">
                <a:tc>
                  <a:txBody>
                    <a:bodyPr/>
                    <a:lstStyle/>
                    <a:p>
                      <a:r>
                        <a:rPr lang="en-AU" dirty="0"/>
                        <a:t>Branch workflow</a:t>
                      </a:r>
                    </a:p>
                  </a:txBody>
                  <a:tcPr/>
                </a:tc>
                <a:tc>
                  <a:txBody>
                    <a:bodyPr/>
                    <a:lstStyle/>
                    <a:p>
                      <a:r>
                        <a:rPr lang="en-AU" dirty="0"/>
                        <a:t>Details</a:t>
                      </a:r>
                    </a:p>
                  </a:txBody>
                  <a:tcPr/>
                </a:tc>
                <a:tc>
                  <a:txBody>
                    <a:bodyPr/>
                    <a:lstStyle/>
                    <a:p>
                      <a:r>
                        <a:rPr lang="en-AU" dirty="0"/>
                        <a:t>Pros</a:t>
                      </a:r>
                    </a:p>
                  </a:txBody>
                  <a:tcPr/>
                </a:tc>
                <a:tc>
                  <a:txBody>
                    <a:bodyPr/>
                    <a:lstStyle/>
                    <a:p>
                      <a:r>
                        <a:rPr lang="en-AU" dirty="0"/>
                        <a:t>Cons</a:t>
                      </a:r>
                    </a:p>
                  </a:txBody>
                  <a:tcPr/>
                </a:tc>
                <a:extLst>
                  <a:ext uri="{0D108BD9-81ED-4DB2-BD59-A6C34878D82A}">
                    <a16:rowId xmlns:a16="http://schemas.microsoft.com/office/drawing/2014/main" val="132058165"/>
                  </a:ext>
                </a:extLst>
              </a:tr>
              <a:tr h="331859">
                <a:tc>
                  <a:txBody>
                    <a:bodyPr/>
                    <a:lstStyle/>
                    <a:p>
                      <a:r>
                        <a:rPr lang="en-AU" sz="1200" dirty="0"/>
                        <a:t>Trunk Based</a:t>
                      </a:r>
                    </a:p>
                  </a:txBody>
                  <a:tcPr/>
                </a:tc>
                <a:tc>
                  <a:txBody>
                    <a:bodyPr/>
                    <a:lstStyle/>
                    <a:p>
                      <a:endParaRPr lang="en-US" sz="1200" dirty="0"/>
                    </a:p>
                    <a:p>
                      <a:endParaRPr lang="en-US" sz="1200" dirty="0"/>
                    </a:p>
                    <a:p>
                      <a:r>
                        <a:rPr lang="en-US" sz="1200" dirty="0"/>
                        <a:t>Single branch to which developers push their changes</a:t>
                      </a:r>
                    </a:p>
                  </a:txBody>
                  <a:tcPr/>
                </a:tc>
                <a:tc>
                  <a:txBody>
                    <a:bodyPr/>
                    <a:lstStyle/>
                    <a:p>
                      <a:pPr marL="285750" indent="-285750">
                        <a:buFont typeface="Arial" panose="020B0604020202020204" pitchFamily="34" charset="0"/>
                        <a:buChar char="•"/>
                      </a:pPr>
                      <a:r>
                        <a:rPr lang="en-AU" sz="1200" dirty="0"/>
                        <a:t>Simple workflow</a:t>
                      </a:r>
                    </a:p>
                  </a:txBody>
                  <a:tcPr/>
                </a:tc>
                <a:tc>
                  <a:txBody>
                    <a:bodyPr/>
                    <a:lstStyle/>
                    <a:p>
                      <a:pPr marL="285750" indent="-285750">
                        <a:buFont typeface="Arial" panose="020B0604020202020204" pitchFamily="34" charset="0"/>
                        <a:buChar char="•"/>
                      </a:pPr>
                      <a:r>
                        <a:rPr lang="en-US" sz="1200" dirty="0"/>
                        <a:t>Doesn’t accommodate pull-request</a:t>
                      </a:r>
                    </a:p>
                    <a:p>
                      <a:pPr marL="285750" indent="-285750">
                        <a:buFont typeface="Arial" panose="020B0604020202020204" pitchFamily="34" charset="0"/>
                        <a:buChar char="•"/>
                      </a:pPr>
                      <a:r>
                        <a:rPr lang="en-US" sz="1200" dirty="0"/>
                        <a:t>Very likely developers’ changes will disrupt their peers.</a:t>
                      </a:r>
                    </a:p>
                    <a:p>
                      <a:endParaRPr lang="en-AU" sz="1200" dirty="0"/>
                    </a:p>
                  </a:txBody>
                  <a:tcPr/>
                </a:tc>
                <a:extLst>
                  <a:ext uri="{0D108BD9-81ED-4DB2-BD59-A6C34878D82A}">
                    <a16:rowId xmlns:a16="http://schemas.microsoft.com/office/drawing/2014/main" val="3333596692"/>
                  </a:ext>
                </a:extLst>
              </a:tr>
              <a:tr h="331859">
                <a:tc>
                  <a:txBody>
                    <a:bodyPr/>
                    <a:lstStyle/>
                    <a:p>
                      <a:r>
                        <a:rPr lang="en-AU" sz="1200" dirty="0"/>
                        <a:t>Feature Branch strategy</a:t>
                      </a:r>
                    </a:p>
                  </a:txBody>
                  <a:tcPr/>
                </a:tc>
                <a:tc>
                  <a:txBody>
                    <a:bodyPr/>
                    <a:lstStyle/>
                    <a:p>
                      <a:endParaRPr lang="en-AU" sz="1200" dirty="0"/>
                    </a:p>
                    <a:p>
                      <a:endParaRPr lang="en-AU" sz="1200" dirty="0"/>
                    </a:p>
                    <a:p>
                      <a:endParaRPr lang="en-AU" sz="1200" dirty="0"/>
                    </a:p>
                    <a:p>
                      <a:endParaRPr lang="en-US" sz="1200" dirty="0"/>
                    </a:p>
                    <a:p>
                      <a:r>
                        <a:rPr lang="en-US" sz="1200" dirty="0"/>
                        <a:t>Feature branches merged into main/master branch after developer decides the feature is ready (via pull-request).</a:t>
                      </a:r>
                      <a:endParaRPr lang="en-AU" sz="1200" dirty="0"/>
                    </a:p>
                  </a:txBody>
                  <a:tcPr/>
                </a:tc>
                <a:tc>
                  <a:txBody>
                    <a:bodyPr/>
                    <a:lstStyle/>
                    <a:p>
                      <a:pPr marL="285750" indent="-285750">
                        <a:buFont typeface="Arial" panose="020B0604020202020204" pitchFamily="34" charset="0"/>
                        <a:buChar char="•"/>
                      </a:pPr>
                      <a:r>
                        <a:rPr lang="en-US" sz="1200" dirty="0"/>
                        <a:t>Allows individual developers to work with minimal disruption to others</a:t>
                      </a:r>
                      <a:endParaRPr lang="en-AU" sz="1200" dirty="0"/>
                    </a:p>
                  </a:txBody>
                  <a:tcPr/>
                </a:tc>
                <a:tc>
                  <a:txBody>
                    <a:bodyPr/>
                    <a:lstStyle/>
                    <a:p>
                      <a:pPr marL="285750" indent="-285750">
                        <a:buFont typeface="Arial" panose="020B0604020202020204" pitchFamily="34" charset="0"/>
                        <a:buChar char="•"/>
                      </a:pPr>
                      <a:r>
                        <a:rPr lang="en-US" sz="1200" dirty="0"/>
                        <a:t>Depending on the nature of team and the project, the strategy may be too light-weight.</a:t>
                      </a:r>
                      <a:endParaRPr lang="en-AU" sz="1200" dirty="0"/>
                    </a:p>
                  </a:txBody>
                  <a:tcPr/>
                </a:tc>
                <a:extLst>
                  <a:ext uri="{0D108BD9-81ED-4DB2-BD59-A6C34878D82A}">
                    <a16:rowId xmlns:a16="http://schemas.microsoft.com/office/drawing/2014/main" val="81846616"/>
                  </a:ext>
                </a:extLst>
              </a:tr>
              <a:tr h="331859">
                <a:tc>
                  <a:txBody>
                    <a:bodyPr/>
                    <a:lstStyle/>
                    <a:p>
                      <a:r>
                        <a:rPr lang="en-AU" sz="1200" dirty="0" err="1"/>
                        <a:t>Gitflow</a:t>
                      </a:r>
                      <a:endParaRPr lang="en-AU" sz="1200" dirty="0"/>
                    </a:p>
                  </a:txBody>
                  <a:tcPr/>
                </a:tc>
                <a:tc>
                  <a:txBody>
                    <a:bodyPr/>
                    <a:lstStyle/>
                    <a:p>
                      <a:endParaRPr lang="en-AU" sz="1200" dirty="0"/>
                    </a:p>
                    <a:p>
                      <a:endParaRPr lang="en-AU" sz="1200" dirty="0"/>
                    </a:p>
                    <a:p>
                      <a:endParaRPr lang="en-AU" sz="1200" dirty="0"/>
                    </a:p>
                    <a:p>
                      <a:endParaRPr lang="en-AU" sz="1200" dirty="0"/>
                    </a:p>
                    <a:p>
                      <a:endParaRPr lang="en-AU" sz="1200" dirty="0"/>
                    </a:p>
                    <a:p>
                      <a:endParaRPr lang="en-AU" sz="1200" dirty="0"/>
                    </a:p>
                    <a:p>
                      <a:endParaRPr lang="en-AU" sz="1200" dirty="0"/>
                    </a:p>
                    <a:p>
                      <a:endParaRPr lang="en-AU" sz="1200" dirty="0"/>
                    </a:p>
                    <a:p>
                      <a:r>
                        <a:rPr lang="en-US" sz="1200" dirty="0"/>
                        <a:t>Main/master and Develop branches as long-running branches. Feature branches are merged into develop branch. Release branches created from develop branch and merged into main/master branch. Other branches: hotfix, bugfix.</a:t>
                      </a:r>
                      <a:endParaRPr lang="en-AU" sz="1200" dirty="0"/>
                    </a:p>
                  </a:txBody>
                  <a:tcPr/>
                </a:tc>
                <a:tc>
                  <a:txBody>
                    <a:bodyPr/>
                    <a:lstStyle/>
                    <a:p>
                      <a:pPr marL="285750" indent="-285750">
                        <a:buFont typeface="Arial" panose="020B0604020202020204" pitchFamily="34" charset="0"/>
                        <a:buChar char="•"/>
                      </a:pPr>
                      <a:r>
                        <a:rPr lang="en-US" sz="1200" dirty="0"/>
                        <a:t>Ability to accommodate multiple concurrent releases in testing</a:t>
                      </a:r>
                    </a:p>
                    <a:p>
                      <a:pPr marL="285750" indent="-285750">
                        <a:buFont typeface="Arial" panose="020B0604020202020204" pitchFamily="34" charset="0"/>
                        <a:buChar char="•"/>
                      </a:pPr>
                      <a:r>
                        <a:rPr lang="en-US" sz="1200" dirty="0"/>
                        <a:t>A subset/lightweight variation of </a:t>
                      </a:r>
                      <a:r>
                        <a:rPr lang="en-US" sz="1200" dirty="0" err="1"/>
                        <a:t>Gitflow</a:t>
                      </a:r>
                      <a:r>
                        <a:rPr lang="en-US" sz="1200" dirty="0"/>
                        <a:t> can be used and adapted as needed. E.g. We can use main/master, develop, and feature branches, and not use the release branches.</a:t>
                      </a:r>
                      <a:endParaRPr lang="en-AU" sz="1200" dirty="0"/>
                    </a:p>
                  </a:txBody>
                  <a:tcPr/>
                </a:tc>
                <a:tc>
                  <a:txBody>
                    <a:bodyPr/>
                    <a:lstStyle/>
                    <a:p>
                      <a:pPr marL="285750" indent="-285750">
                        <a:buFont typeface="Arial" panose="020B0604020202020204" pitchFamily="34" charset="0"/>
                        <a:buChar char="•"/>
                      </a:pPr>
                      <a:r>
                        <a:rPr lang="en-US" sz="1200" dirty="0"/>
                        <a:t>Full </a:t>
                      </a:r>
                      <a:r>
                        <a:rPr lang="en-US" sz="1200" dirty="0" err="1"/>
                        <a:t>Gitflow</a:t>
                      </a:r>
                      <a:r>
                        <a:rPr lang="en-US" sz="1200" dirty="0"/>
                        <a:t> needs to be supported with appropriate release management process</a:t>
                      </a:r>
                    </a:p>
                    <a:p>
                      <a:pPr marL="285750" indent="-285750">
                        <a:buFont typeface="Arial" panose="020B0604020202020204" pitchFamily="34" charset="0"/>
                        <a:buChar char="•"/>
                      </a:pPr>
                      <a:r>
                        <a:rPr lang="en-US" sz="1200" dirty="0"/>
                        <a:t>More complex</a:t>
                      </a:r>
                    </a:p>
                  </a:txBody>
                  <a:tcPr/>
                </a:tc>
                <a:extLst>
                  <a:ext uri="{0D108BD9-81ED-4DB2-BD59-A6C34878D82A}">
                    <a16:rowId xmlns:a16="http://schemas.microsoft.com/office/drawing/2014/main" val="66695742"/>
                  </a:ext>
                </a:extLst>
              </a:tr>
            </a:tbl>
          </a:graphicData>
        </a:graphic>
      </p:graphicFrame>
      <p:pic>
        <p:nvPicPr>
          <p:cNvPr id="7" name="Picture 6">
            <a:extLst>
              <a:ext uri="{FF2B5EF4-FFF2-40B4-BE49-F238E27FC236}">
                <a16:creationId xmlns:a16="http://schemas.microsoft.com/office/drawing/2014/main" id="{0DCB6676-D238-4307-82ED-3C8C10AA9278}"/>
              </a:ext>
            </a:extLst>
          </p:cNvPr>
          <p:cNvPicPr>
            <a:picLocks noChangeAspect="1"/>
          </p:cNvPicPr>
          <p:nvPr/>
        </p:nvPicPr>
        <p:blipFill>
          <a:blip r:embed="rId2"/>
          <a:stretch>
            <a:fillRect/>
          </a:stretch>
        </p:blipFill>
        <p:spPr>
          <a:xfrm>
            <a:off x="2649789" y="1409861"/>
            <a:ext cx="3095625" cy="219075"/>
          </a:xfrm>
          <a:prstGeom prst="rect">
            <a:avLst/>
          </a:prstGeom>
        </p:spPr>
      </p:pic>
      <p:pic>
        <p:nvPicPr>
          <p:cNvPr id="10" name="Picture 9">
            <a:extLst>
              <a:ext uri="{FF2B5EF4-FFF2-40B4-BE49-F238E27FC236}">
                <a16:creationId xmlns:a16="http://schemas.microsoft.com/office/drawing/2014/main" id="{2809A489-6C0F-4A4D-A068-F13884D5569E}"/>
              </a:ext>
            </a:extLst>
          </p:cNvPr>
          <p:cNvPicPr>
            <a:picLocks noChangeAspect="1"/>
          </p:cNvPicPr>
          <p:nvPr/>
        </p:nvPicPr>
        <p:blipFill>
          <a:blip r:embed="rId3"/>
          <a:stretch>
            <a:fillRect/>
          </a:stretch>
        </p:blipFill>
        <p:spPr>
          <a:xfrm>
            <a:off x="2658580" y="2241018"/>
            <a:ext cx="3495675" cy="666750"/>
          </a:xfrm>
          <a:prstGeom prst="rect">
            <a:avLst/>
          </a:prstGeom>
        </p:spPr>
      </p:pic>
      <p:pic>
        <p:nvPicPr>
          <p:cNvPr id="11" name="Picture 10">
            <a:extLst>
              <a:ext uri="{FF2B5EF4-FFF2-40B4-BE49-F238E27FC236}">
                <a16:creationId xmlns:a16="http://schemas.microsoft.com/office/drawing/2014/main" id="{7A5040B4-0C11-4FC3-8167-610C60BB0494}"/>
              </a:ext>
            </a:extLst>
          </p:cNvPr>
          <p:cNvPicPr>
            <a:picLocks noChangeAspect="1"/>
          </p:cNvPicPr>
          <p:nvPr/>
        </p:nvPicPr>
        <p:blipFill>
          <a:blip r:embed="rId4"/>
          <a:stretch>
            <a:fillRect/>
          </a:stretch>
        </p:blipFill>
        <p:spPr>
          <a:xfrm>
            <a:off x="2658577" y="3453023"/>
            <a:ext cx="3695700" cy="1362075"/>
          </a:xfrm>
          <a:prstGeom prst="rect">
            <a:avLst/>
          </a:prstGeom>
        </p:spPr>
      </p:pic>
    </p:spTree>
    <p:extLst>
      <p:ext uri="{BB962C8B-B14F-4D97-AF65-F5344CB8AC3E}">
        <p14:creationId xmlns:p14="http://schemas.microsoft.com/office/powerpoint/2010/main" val="2972072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1BD7-DB73-4E6B-AE15-F0D03B81578E}"/>
              </a:ext>
            </a:extLst>
          </p:cNvPr>
          <p:cNvSpPr>
            <a:spLocks noGrp="1"/>
          </p:cNvSpPr>
          <p:nvPr>
            <p:ph type="title"/>
          </p:nvPr>
        </p:nvSpPr>
        <p:spPr/>
        <p:txBody>
          <a:bodyPr/>
          <a:lstStyle/>
          <a:p>
            <a:r>
              <a:rPr lang="en-AU" dirty="0"/>
              <a:t>Pull Request process</a:t>
            </a:r>
          </a:p>
        </p:txBody>
      </p:sp>
      <p:sp>
        <p:nvSpPr>
          <p:cNvPr id="3" name="Slide Number Placeholder 2">
            <a:extLst>
              <a:ext uri="{FF2B5EF4-FFF2-40B4-BE49-F238E27FC236}">
                <a16:creationId xmlns:a16="http://schemas.microsoft.com/office/drawing/2014/main" id="{2C8F57D7-499C-4A2A-BF01-EFE6F629BE18}"/>
              </a:ext>
            </a:extLst>
          </p:cNvPr>
          <p:cNvSpPr>
            <a:spLocks noGrp="1"/>
          </p:cNvSpPr>
          <p:nvPr>
            <p:ph type="sldNum" sz="quarter" idx="12"/>
          </p:nvPr>
        </p:nvSpPr>
        <p:spPr/>
        <p:txBody>
          <a:bodyPr/>
          <a:lstStyle/>
          <a:p>
            <a:fld id="{1E2FE05B-4A3F-4181-99F1-864C7998A1BB}" type="slidenum">
              <a:rPr lang="en-AU" smtClean="0"/>
              <a:t>15</a:t>
            </a:fld>
            <a:endParaRPr lang="en-AU" dirty="0"/>
          </a:p>
        </p:txBody>
      </p:sp>
      <p:sp>
        <p:nvSpPr>
          <p:cNvPr id="4" name="Text Placeholder 3">
            <a:extLst>
              <a:ext uri="{FF2B5EF4-FFF2-40B4-BE49-F238E27FC236}">
                <a16:creationId xmlns:a16="http://schemas.microsoft.com/office/drawing/2014/main" id="{6F0B3A40-E710-4289-AD60-DAFD2F0E5461}"/>
              </a:ext>
            </a:extLst>
          </p:cNvPr>
          <p:cNvSpPr>
            <a:spLocks noGrp="1"/>
          </p:cNvSpPr>
          <p:nvPr>
            <p:ph type="body" sz="quarter" idx="14"/>
          </p:nvPr>
        </p:nvSpPr>
        <p:spPr/>
        <p:txBody>
          <a:bodyPr/>
          <a:lstStyle/>
          <a:p>
            <a:endParaRPr lang="en-AU"/>
          </a:p>
        </p:txBody>
      </p:sp>
      <p:sp>
        <p:nvSpPr>
          <p:cNvPr id="5" name="Content Placeholder 4">
            <a:extLst>
              <a:ext uri="{FF2B5EF4-FFF2-40B4-BE49-F238E27FC236}">
                <a16:creationId xmlns:a16="http://schemas.microsoft.com/office/drawing/2014/main" id="{8511B2B1-5E68-40BE-B2DE-561697A5190D}"/>
              </a:ext>
            </a:extLst>
          </p:cNvPr>
          <p:cNvSpPr>
            <a:spLocks noGrp="1"/>
          </p:cNvSpPr>
          <p:nvPr>
            <p:ph sz="quarter" idx="15"/>
          </p:nvPr>
        </p:nvSpPr>
        <p:spPr>
          <a:xfrm>
            <a:off x="695325" y="1997125"/>
            <a:ext cx="10801350" cy="2964914"/>
          </a:xfrm>
        </p:spPr>
        <p:txBody>
          <a:bodyPr/>
          <a:lstStyle/>
          <a:p>
            <a:pPr marL="285750" indent="-285750">
              <a:buFont typeface="Arial" panose="020B0604020202020204" pitchFamily="34" charset="0"/>
              <a:buChar char="•"/>
            </a:pPr>
            <a:r>
              <a:rPr lang="en-US" dirty="0"/>
              <a:t>Definition: A request to “pull” code from another branch.</a:t>
            </a:r>
          </a:p>
          <a:p>
            <a:pPr marL="285750" indent="-285750">
              <a:buFont typeface="Arial" panose="020B0604020202020204" pitchFamily="34" charset="0"/>
              <a:buChar char="•"/>
            </a:pPr>
            <a:r>
              <a:rPr lang="en-US" dirty="0"/>
              <a:t>Completing a pull request results in merging code from one branch onto the target branch.</a:t>
            </a:r>
          </a:p>
          <a:p>
            <a:pPr marL="285750" indent="-285750">
              <a:buFont typeface="Arial" panose="020B0604020202020204" pitchFamily="34" charset="0"/>
              <a:buChar char="•"/>
            </a:pPr>
            <a:r>
              <a:rPr lang="en-US" dirty="0"/>
              <a:t>Pull request conditions can vary per repository and branch, should be customized to suit the type of work and the team characteristics</a:t>
            </a:r>
          </a:p>
          <a:p>
            <a:pPr marL="285750" indent="-285750">
              <a:buFont typeface="Arial" panose="020B0604020202020204" pitchFamily="34" charset="0"/>
              <a:buChar char="•"/>
            </a:pPr>
            <a:r>
              <a:rPr lang="en-US" dirty="0"/>
              <a:t>“Pull Request builds” versus “Release builds”</a:t>
            </a:r>
          </a:p>
          <a:p>
            <a:pPr marL="285750" indent="-285750">
              <a:buFont typeface="Arial" panose="020B0604020202020204" pitchFamily="34" charset="0"/>
              <a:buChar char="•"/>
            </a:pPr>
            <a:r>
              <a:rPr lang="en-US" dirty="0"/>
              <a:t>For VDC, these are proposed:</a:t>
            </a:r>
          </a:p>
          <a:p>
            <a:pPr marL="465750" lvl="1" indent="-285750"/>
            <a:r>
              <a:rPr lang="en-US" dirty="0"/>
              <a:t>Code review and approvals by at least 2 peers</a:t>
            </a:r>
          </a:p>
          <a:p>
            <a:pPr marL="465750" lvl="1" indent="-285750"/>
            <a:r>
              <a:rPr lang="en-US" dirty="0"/>
              <a:t>All code review comments (if any) need to be resolved</a:t>
            </a:r>
          </a:p>
          <a:p>
            <a:pPr marL="465750" lvl="1" indent="-285750"/>
            <a:r>
              <a:rPr lang="en-US" dirty="0"/>
              <a:t>CI build needs to pass and quality checks need to be successful</a:t>
            </a:r>
          </a:p>
          <a:p>
            <a:pPr marL="465750" lvl="1" indent="-285750"/>
            <a:r>
              <a:rPr lang="en-US" dirty="0"/>
              <a:t>See Branch Protection slide for complete list</a:t>
            </a:r>
            <a:endParaRPr lang="en-AU" dirty="0"/>
          </a:p>
        </p:txBody>
      </p:sp>
    </p:spTree>
    <p:extLst>
      <p:ext uri="{BB962C8B-B14F-4D97-AF65-F5344CB8AC3E}">
        <p14:creationId xmlns:p14="http://schemas.microsoft.com/office/powerpoint/2010/main" val="189667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1BD7-DB73-4E6B-AE15-F0D03B81578E}"/>
              </a:ext>
            </a:extLst>
          </p:cNvPr>
          <p:cNvSpPr>
            <a:spLocks noGrp="1"/>
          </p:cNvSpPr>
          <p:nvPr>
            <p:ph type="title"/>
          </p:nvPr>
        </p:nvSpPr>
        <p:spPr/>
        <p:txBody>
          <a:bodyPr/>
          <a:lstStyle/>
          <a:p>
            <a:r>
              <a:rPr lang="en-AU" dirty="0"/>
              <a:t>Branch protection</a:t>
            </a:r>
          </a:p>
        </p:txBody>
      </p:sp>
      <p:sp>
        <p:nvSpPr>
          <p:cNvPr id="3" name="Slide Number Placeholder 2">
            <a:extLst>
              <a:ext uri="{FF2B5EF4-FFF2-40B4-BE49-F238E27FC236}">
                <a16:creationId xmlns:a16="http://schemas.microsoft.com/office/drawing/2014/main" id="{2C8F57D7-499C-4A2A-BF01-EFE6F629BE18}"/>
              </a:ext>
            </a:extLst>
          </p:cNvPr>
          <p:cNvSpPr>
            <a:spLocks noGrp="1"/>
          </p:cNvSpPr>
          <p:nvPr>
            <p:ph type="sldNum" sz="quarter" idx="12"/>
          </p:nvPr>
        </p:nvSpPr>
        <p:spPr/>
        <p:txBody>
          <a:bodyPr/>
          <a:lstStyle/>
          <a:p>
            <a:fld id="{1E2FE05B-4A3F-4181-99F1-864C7998A1BB}" type="slidenum">
              <a:rPr lang="en-AU" smtClean="0"/>
              <a:t>16</a:t>
            </a:fld>
            <a:endParaRPr lang="en-AU" dirty="0"/>
          </a:p>
        </p:txBody>
      </p:sp>
      <p:sp>
        <p:nvSpPr>
          <p:cNvPr id="4" name="Text Placeholder 3">
            <a:extLst>
              <a:ext uri="{FF2B5EF4-FFF2-40B4-BE49-F238E27FC236}">
                <a16:creationId xmlns:a16="http://schemas.microsoft.com/office/drawing/2014/main" id="{6F0B3A40-E710-4289-AD60-DAFD2F0E5461}"/>
              </a:ext>
            </a:extLst>
          </p:cNvPr>
          <p:cNvSpPr>
            <a:spLocks noGrp="1"/>
          </p:cNvSpPr>
          <p:nvPr>
            <p:ph type="body" sz="quarter" idx="14"/>
          </p:nvPr>
        </p:nvSpPr>
        <p:spPr/>
        <p:txBody>
          <a:bodyPr/>
          <a:lstStyle/>
          <a:p>
            <a:endParaRPr lang="en-AU"/>
          </a:p>
        </p:txBody>
      </p:sp>
      <p:sp>
        <p:nvSpPr>
          <p:cNvPr id="5" name="Content Placeholder 4">
            <a:extLst>
              <a:ext uri="{FF2B5EF4-FFF2-40B4-BE49-F238E27FC236}">
                <a16:creationId xmlns:a16="http://schemas.microsoft.com/office/drawing/2014/main" id="{8511B2B1-5E68-40BE-B2DE-561697A5190D}"/>
              </a:ext>
            </a:extLst>
          </p:cNvPr>
          <p:cNvSpPr>
            <a:spLocks noGrp="1"/>
          </p:cNvSpPr>
          <p:nvPr>
            <p:ph sz="quarter" idx="15"/>
          </p:nvPr>
        </p:nvSpPr>
        <p:spPr>
          <a:xfrm>
            <a:off x="695325" y="1997125"/>
            <a:ext cx="10801350" cy="3995966"/>
          </a:xfrm>
        </p:spPr>
        <p:txBody>
          <a:bodyPr/>
          <a:lstStyle/>
          <a:p>
            <a:r>
              <a:rPr lang="en-US" dirty="0"/>
              <a:t>The lightweight variant of the </a:t>
            </a:r>
            <a:r>
              <a:rPr lang="en-US" dirty="0" err="1"/>
              <a:t>Gitflow</a:t>
            </a:r>
            <a:r>
              <a:rPr lang="en-US" dirty="0"/>
              <a:t> branch workflow has these branches: main, develop and feature/*</a:t>
            </a:r>
          </a:p>
          <a:p>
            <a:r>
              <a:rPr lang="en-US" dirty="0"/>
              <a:t>The main and develop branches will have branch protection rules in place:</a:t>
            </a:r>
          </a:p>
          <a:p>
            <a:pPr marL="285750" indent="-285750">
              <a:buFont typeface="Arial" panose="020B0604020202020204" pitchFamily="34" charset="0"/>
              <a:buChar char="•"/>
            </a:pPr>
            <a:r>
              <a:rPr lang="en-US" dirty="0"/>
              <a:t>Require a pull request before merging</a:t>
            </a:r>
          </a:p>
          <a:p>
            <a:pPr marL="285750" indent="-285750">
              <a:buFont typeface="Arial" panose="020B0604020202020204" pitchFamily="34" charset="0"/>
              <a:buChar char="•"/>
            </a:pPr>
            <a:r>
              <a:rPr lang="en-US" dirty="0"/>
              <a:t>Require approvals</a:t>
            </a:r>
          </a:p>
          <a:p>
            <a:pPr marL="285750" indent="-285750">
              <a:buFont typeface="Arial" panose="020B0604020202020204" pitchFamily="34" charset="0"/>
              <a:buChar char="•"/>
            </a:pPr>
            <a:r>
              <a:rPr lang="en-US" dirty="0"/>
              <a:t>Required number of approvals before merging:2</a:t>
            </a:r>
          </a:p>
          <a:p>
            <a:pPr marL="285750" indent="-285750">
              <a:buFont typeface="Arial" panose="020B0604020202020204" pitchFamily="34" charset="0"/>
              <a:buChar char="•"/>
            </a:pPr>
            <a:r>
              <a:rPr lang="en-US" dirty="0"/>
              <a:t>Dismiss stale pull request approvals when new commits are pushed</a:t>
            </a:r>
          </a:p>
          <a:p>
            <a:pPr marL="285750" indent="-285750">
              <a:buFont typeface="Arial" panose="020B0604020202020204" pitchFamily="34" charset="0"/>
              <a:buChar char="•"/>
            </a:pPr>
            <a:r>
              <a:rPr lang="en-US" dirty="0"/>
              <a:t>Require status checks to pass before merging</a:t>
            </a:r>
          </a:p>
          <a:p>
            <a:pPr marL="285750" indent="-285750">
              <a:buFont typeface="Arial" panose="020B0604020202020204" pitchFamily="34" charset="0"/>
              <a:buChar char="•"/>
            </a:pPr>
            <a:r>
              <a:rPr lang="en-US" dirty="0"/>
              <a:t>Require branches to be up to date before merging</a:t>
            </a:r>
          </a:p>
          <a:p>
            <a:pPr marL="285750" indent="-285750">
              <a:buFont typeface="Arial" panose="020B0604020202020204" pitchFamily="34" charset="0"/>
              <a:buChar char="•"/>
            </a:pPr>
            <a:r>
              <a:rPr lang="en-US" dirty="0"/>
              <a:t>Status checks that are required:</a:t>
            </a:r>
          </a:p>
          <a:p>
            <a:pPr marL="285750" indent="-285750">
              <a:buFont typeface="Arial" panose="020B0604020202020204" pitchFamily="34" charset="0"/>
              <a:buChar char="•"/>
            </a:pPr>
            <a:r>
              <a:rPr lang="en-US" dirty="0"/>
              <a:t>Require conversation resolution before merging</a:t>
            </a:r>
          </a:p>
          <a:p>
            <a:pPr marL="285750" indent="-285750">
              <a:buFont typeface="Arial" panose="020B0604020202020204" pitchFamily="34" charset="0"/>
              <a:buChar char="•"/>
            </a:pPr>
            <a:r>
              <a:rPr lang="en-US" dirty="0"/>
              <a:t>Include administrators</a:t>
            </a:r>
          </a:p>
          <a:p>
            <a:pPr marL="285750" indent="-285750">
              <a:buFont typeface="Arial" panose="020B0604020202020204" pitchFamily="34" charset="0"/>
              <a:buChar char="•"/>
            </a:pPr>
            <a:r>
              <a:rPr lang="en-US" dirty="0"/>
              <a:t>Restrict who can push to matching branches</a:t>
            </a:r>
            <a:endParaRPr lang="en-AU" dirty="0"/>
          </a:p>
        </p:txBody>
      </p:sp>
      <p:pic>
        <p:nvPicPr>
          <p:cNvPr id="6" name="Picture 5" descr="Example of branch protection.">
            <a:extLst>
              <a:ext uri="{FF2B5EF4-FFF2-40B4-BE49-F238E27FC236}">
                <a16:creationId xmlns:a16="http://schemas.microsoft.com/office/drawing/2014/main" id="{F1599A57-3566-4DDF-8A22-E4F5A973E530}"/>
              </a:ext>
            </a:extLst>
          </p:cNvPr>
          <p:cNvPicPr>
            <a:picLocks noChangeAspect="1"/>
          </p:cNvPicPr>
          <p:nvPr/>
        </p:nvPicPr>
        <p:blipFill>
          <a:blip r:embed="rId2"/>
          <a:stretch>
            <a:fillRect/>
          </a:stretch>
        </p:blipFill>
        <p:spPr>
          <a:xfrm>
            <a:off x="6186862" y="4069041"/>
            <a:ext cx="5114925" cy="1924050"/>
          </a:xfrm>
          <a:prstGeom prst="rect">
            <a:avLst/>
          </a:prstGeom>
        </p:spPr>
      </p:pic>
      <p:sp>
        <p:nvSpPr>
          <p:cNvPr id="7" name="Content Placeholder 4">
            <a:extLst>
              <a:ext uri="{FF2B5EF4-FFF2-40B4-BE49-F238E27FC236}">
                <a16:creationId xmlns:a16="http://schemas.microsoft.com/office/drawing/2014/main" id="{C15A586D-F2B4-43D1-A51C-6F921F90CE91}"/>
              </a:ext>
            </a:extLst>
          </p:cNvPr>
          <p:cNvSpPr txBox="1">
            <a:spLocks/>
          </p:cNvSpPr>
          <p:nvPr/>
        </p:nvSpPr>
        <p:spPr>
          <a:xfrm>
            <a:off x="7624581" y="3731468"/>
            <a:ext cx="2239486" cy="215444"/>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solidFill>
                <a:latin typeface="+mn-lt"/>
                <a:ea typeface="+mn-ea"/>
                <a:cs typeface="+mn-cs"/>
              </a:defRPr>
            </a:lvl2pPr>
            <a:lvl3pPr marL="180000" indent="0" algn="l" defTabSz="914400" rtl="0" eaLnBrk="1" latinLnBrk="0" hangingPunct="1">
              <a:lnSpc>
                <a:spcPct val="90000"/>
              </a:lnSpc>
              <a:spcBef>
                <a:spcPts val="900"/>
              </a:spcBef>
              <a:buFontTx/>
              <a:buNone/>
              <a:defRPr sz="1100" kern="1200">
                <a:solidFill>
                  <a:schemeClr val="tx1"/>
                </a:solidFill>
                <a:latin typeface="+mn-lt"/>
                <a:ea typeface="+mn-ea"/>
                <a:cs typeface="+mn-cs"/>
              </a:defRPr>
            </a:lvl3pPr>
            <a:lvl4pPr marL="612000" indent="-180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1044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Example of branch protection.</a:t>
            </a:r>
            <a:endParaRPr lang="en-AU" dirty="0"/>
          </a:p>
        </p:txBody>
      </p:sp>
    </p:spTree>
    <p:extLst>
      <p:ext uri="{BB962C8B-B14F-4D97-AF65-F5344CB8AC3E}">
        <p14:creationId xmlns:p14="http://schemas.microsoft.com/office/powerpoint/2010/main" val="4123893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26C28A6-13F0-4B67-BA57-7F849AF3C5CA}"/>
              </a:ext>
            </a:extLst>
          </p:cNvPr>
          <p:cNvSpPr>
            <a:spLocks noGrp="1"/>
          </p:cNvSpPr>
          <p:nvPr>
            <p:ph type="ftr" sz="quarter" idx="11"/>
          </p:nvPr>
        </p:nvSpPr>
        <p:spPr/>
        <p:txBody>
          <a:bodyPr/>
          <a:lstStyle/>
          <a:p>
            <a:r>
              <a:rPr lang="en-AU"/>
              <a:t>Source: </a:t>
            </a:r>
            <a:endParaRPr lang="en-AU" dirty="0"/>
          </a:p>
        </p:txBody>
      </p:sp>
      <p:sp>
        <p:nvSpPr>
          <p:cNvPr id="3" name="Slide Number Placeholder 2">
            <a:extLst>
              <a:ext uri="{FF2B5EF4-FFF2-40B4-BE49-F238E27FC236}">
                <a16:creationId xmlns:a16="http://schemas.microsoft.com/office/drawing/2014/main" id="{F8A524B9-205F-4029-991E-1FDB7D498972}"/>
              </a:ext>
            </a:extLst>
          </p:cNvPr>
          <p:cNvSpPr>
            <a:spLocks noGrp="1"/>
          </p:cNvSpPr>
          <p:nvPr>
            <p:ph type="sldNum" sz="quarter" idx="12"/>
          </p:nvPr>
        </p:nvSpPr>
        <p:spPr/>
        <p:txBody>
          <a:bodyPr/>
          <a:lstStyle/>
          <a:p>
            <a:fld id="{1E2FE05B-4A3F-4181-99F1-864C7998A1BB}" type="slidenum">
              <a:rPr lang="en-AU" smtClean="0"/>
              <a:t>17</a:t>
            </a:fld>
            <a:endParaRPr lang="en-AU" dirty="0"/>
          </a:p>
        </p:txBody>
      </p:sp>
      <p:sp>
        <p:nvSpPr>
          <p:cNvPr id="4" name="Text Placeholder 3">
            <a:extLst>
              <a:ext uri="{FF2B5EF4-FFF2-40B4-BE49-F238E27FC236}">
                <a16:creationId xmlns:a16="http://schemas.microsoft.com/office/drawing/2014/main" id="{620711B0-3D75-401F-971F-60787C9F354B}"/>
              </a:ext>
            </a:extLst>
          </p:cNvPr>
          <p:cNvSpPr>
            <a:spLocks noGrp="1"/>
          </p:cNvSpPr>
          <p:nvPr>
            <p:ph type="body" sz="quarter" idx="13"/>
          </p:nvPr>
        </p:nvSpPr>
        <p:spPr/>
        <p:txBody>
          <a:bodyPr/>
          <a:lstStyle/>
          <a:p>
            <a:r>
              <a:rPr lang="en-AU" dirty="0"/>
              <a:t>CI and CD</a:t>
            </a:r>
          </a:p>
        </p:txBody>
      </p:sp>
    </p:spTree>
    <p:extLst>
      <p:ext uri="{BB962C8B-B14F-4D97-AF65-F5344CB8AC3E}">
        <p14:creationId xmlns:p14="http://schemas.microsoft.com/office/powerpoint/2010/main" val="1398921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1BD7-DB73-4E6B-AE15-F0D03B81578E}"/>
              </a:ext>
            </a:extLst>
          </p:cNvPr>
          <p:cNvSpPr>
            <a:spLocks noGrp="1"/>
          </p:cNvSpPr>
          <p:nvPr>
            <p:ph type="title"/>
          </p:nvPr>
        </p:nvSpPr>
        <p:spPr/>
        <p:txBody>
          <a:bodyPr/>
          <a:lstStyle/>
          <a:p>
            <a:r>
              <a:rPr lang="en-AU" dirty="0"/>
              <a:t>Continuous Integration</a:t>
            </a:r>
          </a:p>
        </p:txBody>
      </p:sp>
      <p:sp>
        <p:nvSpPr>
          <p:cNvPr id="3" name="Slide Number Placeholder 2">
            <a:extLst>
              <a:ext uri="{FF2B5EF4-FFF2-40B4-BE49-F238E27FC236}">
                <a16:creationId xmlns:a16="http://schemas.microsoft.com/office/drawing/2014/main" id="{2C8F57D7-499C-4A2A-BF01-EFE6F629BE18}"/>
              </a:ext>
            </a:extLst>
          </p:cNvPr>
          <p:cNvSpPr>
            <a:spLocks noGrp="1"/>
          </p:cNvSpPr>
          <p:nvPr>
            <p:ph type="sldNum" sz="quarter" idx="12"/>
          </p:nvPr>
        </p:nvSpPr>
        <p:spPr/>
        <p:txBody>
          <a:bodyPr/>
          <a:lstStyle/>
          <a:p>
            <a:fld id="{1E2FE05B-4A3F-4181-99F1-864C7998A1BB}" type="slidenum">
              <a:rPr lang="en-AU" smtClean="0"/>
              <a:t>18</a:t>
            </a:fld>
            <a:endParaRPr lang="en-AU" dirty="0"/>
          </a:p>
        </p:txBody>
      </p:sp>
      <p:sp>
        <p:nvSpPr>
          <p:cNvPr id="4" name="Text Placeholder 3">
            <a:extLst>
              <a:ext uri="{FF2B5EF4-FFF2-40B4-BE49-F238E27FC236}">
                <a16:creationId xmlns:a16="http://schemas.microsoft.com/office/drawing/2014/main" id="{6F0B3A40-E710-4289-AD60-DAFD2F0E5461}"/>
              </a:ext>
            </a:extLst>
          </p:cNvPr>
          <p:cNvSpPr>
            <a:spLocks noGrp="1"/>
          </p:cNvSpPr>
          <p:nvPr>
            <p:ph type="body" sz="quarter" idx="14"/>
          </p:nvPr>
        </p:nvSpPr>
        <p:spPr/>
        <p:txBody>
          <a:bodyPr/>
          <a:lstStyle/>
          <a:p>
            <a:endParaRPr lang="en-AU"/>
          </a:p>
        </p:txBody>
      </p:sp>
      <p:sp>
        <p:nvSpPr>
          <p:cNvPr id="5" name="Content Placeholder 4">
            <a:extLst>
              <a:ext uri="{FF2B5EF4-FFF2-40B4-BE49-F238E27FC236}">
                <a16:creationId xmlns:a16="http://schemas.microsoft.com/office/drawing/2014/main" id="{8511B2B1-5E68-40BE-B2DE-561697A5190D}"/>
              </a:ext>
            </a:extLst>
          </p:cNvPr>
          <p:cNvSpPr>
            <a:spLocks noGrp="1"/>
          </p:cNvSpPr>
          <p:nvPr>
            <p:ph sz="quarter" idx="15"/>
          </p:nvPr>
        </p:nvSpPr>
        <p:spPr>
          <a:xfrm>
            <a:off x="695325" y="1997125"/>
            <a:ext cx="5997706" cy="1246495"/>
          </a:xfrm>
        </p:spPr>
        <p:txBody>
          <a:bodyPr/>
          <a:lstStyle/>
          <a:p>
            <a:pPr marL="285750" indent="-285750">
              <a:buFont typeface="Arial" panose="020B0604020202020204" pitchFamily="34" charset="0"/>
              <a:buChar char="•"/>
            </a:pPr>
            <a:r>
              <a:rPr lang="en-US" dirty="0"/>
              <a:t>GitHub Actions - Closer to the source code</a:t>
            </a:r>
          </a:p>
          <a:p>
            <a:pPr marL="285750" indent="-285750">
              <a:buFont typeface="Arial" panose="020B0604020202020204" pitchFamily="34" charset="0"/>
              <a:buChar char="•"/>
            </a:pPr>
            <a:r>
              <a:rPr lang="en-US" dirty="0"/>
              <a:t>GitHub Actions workflows are YAML files committed to code repository.</a:t>
            </a:r>
          </a:p>
          <a:p>
            <a:pPr marL="285750" indent="-285750">
              <a:buFont typeface="Arial" panose="020B0604020202020204" pitchFamily="34" charset="0"/>
              <a:buChar char="•"/>
            </a:pPr>
            <a:r>
              <a:rPr lang="en-US" dirty="0"/>
              <a:t>Linting (</a:t>
            </a:r>
            <a:r>
              <a:rPr lang="en-US" dirty="0" err="1"/>
              <a:t>Checkov</a:t>
            </a:r>
            <a:r>
              <a:rPr lang="en-US" dirty="0"/>
              <a:t>)</a:t>
            </a:r>
          </a:p>
          <a:p>
            <a:pPr marL="285750" indent="-285750">
              <a:buFont typeface="Arial" panose="020B0604020202020204" pitchFamily="34" charset="0"/>
              <a:buChar char="•"/>
            </a:pPr>
            <a:r>
              <a:rPr lang="en-US" dirty="0"/>
              <a:t>Communicate quality to the consumer</a:t>
            </a:r>
          </a:p>
        </p:txBody>
      </p:sp>
      <p:pic>
        <p:nvPicPr>
          <p:cNvPr id="7" name="Picture 6">
            <a:extLst>
              <a:ext uri="{FF2B5EF4-FFF2-40B4-BE49-F238E27FC236}">
                <a16:creationId xmlns:a16="http://schemas.microsoft.com/office/drawing/2014/main" id="{B1511CE2-EA14-4940-90D8-75F756028CF9}"/>
              </a:ext>
            </a:extLst>
          </p:cNvPr>
          <p:cNvPicPr>
            <a:picLocks noChangeAspect="1"/>
          </p:cNvPicPr>
          <p:nvPr/>
        </p:nvPicPr>
        <p:blipFill>
          <a:blip r:embed="rId2"/>
          <a:stretch>
            <a:fillRect/>
          </a:stretch>
        </p:blipFill>
        <p:spPr>
          <a:xfrm>
            <a:off x="6683624" y="1997125"/>
            <a:ext cx="4813051" cy="2099520"/>
          </a:xfrm>
          <a:prstGeom prst="rect">
            <a:avLst/>
          </a:prstGeom>
        </p:spPr>
      </p:pic>
    </p:spTree>
    <p:extLst>
      <p:ext uri="{BB962C8B-B14F-4D97-AF65-F5344CB8AC3E}">
        <p14:creationId xmlns:p14="http://schemas.microsoft.com/office/powerpoint/2010/main" val="2073127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1BD7-DB73-4E6B-AE15-F0D03B81578E}"/>
              </a:ext>
            </a:extLst>
          </p:cNvPr>
          <p:cNvSpPr>
            <a:spLocks noGrp="1"/>
          </p:cNvSpPr>
          <p:nvPr>
            <p:ph type="title"/>
          </p:nvPr>
        </p:nvSpPr>
        <p:spPr/>
        <p:txBody>
          <a:bodyPr/>
          <a:lstStyle/>
          <a:p>
            <a:r>
              <a:rPr lang="en-AU" dirty="0"/>
              <a:t>Continuous Delivery</a:t>
            </a:r>
          </a:p>
        </p:txBody>
      </p:sp>
      <p:sp>
        <p:nvSpPr>
          <p:cNvPr id="3" name="Slide Number Placeholder 2">
            <a:extLst>
              <a:ext uri="{FF2B5EF4-FFF2-40B4-BE49-F238E27FC236}">
                <a16:creationId xmlns:a16="http://schemas.microsoft.com/office/drawing/2014/main" id="{2C8F57D7-499C-4A2A-BF01-EFE6F629BE18}"/>
              </a:ext>
            </a:extLst>
          </p:cNvPr>
          <p:cNvSpPr>
            <a:spLocks noGrp="1"/>
          </p:cNvSpPr>
          <p:nvPr>
            <p:ph type="sldNum" sz="quarter" idx="12"/>
          </p:nvPr>
        </p:nvSpPr>
        <p:spPr/>
        <p:txBody>
          <a:bodyPr/>
          <a:lstStyle/>
          <a:p>
            <a:fld id="{1E2FE05B-4A3F-4181-99F1-864C7998A1BB}" type="slidenum">
              <a:rPr lang="en-AU" smtClean="0"/>
              <a:t>19</a:t>
            </a:fld>
            <a:endParaRPr lang="en-AU" dirty="0"/>
          </a:p>
        </p:txBody>
      </p:sp>
      <p:sp>
        <p:nvSpPr>
          <p:cNvPr id="4" name="Text Placeholder 3">
            <a:extLst>
              <a:ext uri="{FF2B5EF4-FFF2-40B4-BE49-F238E27FC236}">
                <a16:creationId xmlns:a16="http://schemas.microsoft.com/office/drawing/2014/main" id="{6F0B3A40-E710-4289-AD60-DAFD2F0E5461}"/>
              </a:ext>
            </a:extLst>
          </p:cNvPr>
          <p:cNvSpPr>
            <a:spLocks noGrp="1"/>
          </p:cNvSpPr>
          <p:nvPr>
            <p:ph type="body" sz="quarter" idx="14"/>
          </p:nvPr>
        </p:nvSpPr>
        <p:spPr>
          <a:xfrm>
            <a:off x="695325" y="890220"/>
            <a:ext cx="10801350" cy="246221"/>
          </a:xfrm>
        </p:spPr>
        <p:txBody>
          <a:bodyPr/>
          <a:lstStyle/>
          <a:p>
            <a:endParaRPr lang="en-AU" dirty="0"/>
          </a:p>
        </p:txBody>
      </p:sp>
      <p:sp>
        <p:nvSpPr>
          <p:cNvPr id="5" name="Content Placeholder 4">
            <a:extLst>
              <a:ext uri="{FF2B5EF4-FFF2-40B4-BE49-F238E27FC236}">
                <a16:creationId xmlns:a16="http://schemas.microsoft.com/office/drawing/2014/main" id="{8511B2B1-5E68-40BE-B2DE-561697A5190D}"/>
              </a:ext>
            </a:extLst>
          </p:cNvPr>
          <p:cNvSpPr>
            <a:spLocks noGrp="1"/>
          </p:cNvSpPr>
          <p:nvPr>
            <p:ph sz="quarter" idx="15"/>
          </p:nvPr>
        </p:nvSpPr>
        <p:spPr>
          <a:xfrm>
            <a:off x="6886575" y="1269726"/>
            <a:ext cx="4610099" cy="4673095"/>
          </a:xfrm>
        </p:spPr>
        <p:txBody>
          <a:bodyPr/>
          <a:lstStyle/>
          <a:p>
            <a:pPr marL="285750" indent="-285750">
              <a:buFont typeface="Arial" panose="020B0604020202020204" pitchFamily="34" charset="0"/>
              <a:buChar char="•"/>
            </a:pPr>
            <a:r>
              <a:rPr lang="en-US" dirty="0"/>
              <a:t>Azure DevOps “Pipelines” are YAML – pipeline as code</a:t>
            </a:r>
          </a:p>
          <a:p>
            <a:pPr marL="285750" indent="-285750">
              <a:buFont typeface="Arial" panose="020B0604020202020204" pitchFamily="34" charset="0"/>
              <a:buChar char="•"/>
            </a:pPr>
            <a:r>
              <a:rPr lang="en-US" dirty="0"/>
              <a:t>Azure DevOps “Pipelines” for CD</a:t>
            </a:r>
          </a:p>
          <a:p>
            <a:pPr marL="285750" indent="-285750">
              <a:buFont typeface="Arial" panose="020B0604020202020204" pitchFamily="34" charset="0"/>
              <a:buChar char="•"/>
            </a:pPr>
            <a:r>
              <a:rPr lang="en-US" dirty="0"/>
              <a:t>Azure DevOps “Releases”</a:t>
            </a:r>
          </a:p>
          <a:p>
            <a:pPr marL="465750" lvl="1" indent="-285750"/>
            <a:r>
              <a:rPr lang="en-US" dirty="0"/>
              <a:t>are classic pipelines, are configured via UI, and can be exported/imported.</a:t>
            </a:r>
          </a:p>
          <a:p>
            <a:pPr marL="465750" lvl="1" indent="-285750"/>
            <a:r>
              <a:rPr lang="en-US" dirty="0"/>
              <a:t>are not YAML</a:t>
            </a:r>
          </a:p>
          <a:p>
            <a:pPr marL="465750" lvl="1" indent="-285750"/>
            <a:r>
              <a:rPr lang="en-US" dirty="0"/>
              <a:t>will not be used at this stage</a:t>
            </a:r>
          </a:p>
          <a:p>
            <a:pPr marL="285750" indent="-285750">
              <a:buFont typeface="Arial" panose="020B0604020202020204" pitchFamily="34" charset="0"/>
              <a:buChar char="•"/>
            </a:pPr>
            <a:r>
              <a:rPr lang="en-US" dirty="0"/>
              <a:t>The release management process ties in with choice of CD at the time.</a:t>
            </a:r>
          </a:p>
          <a:p>
            <a:pPr marL="285750" indent="-285750">
              <a:buFont typeface="Arial" panose="020B0604020202020204" pitchFamily="34" charset="0"/>
              <a:buChar char="•"/>
            </a:pPr>
            <a:r>
              <a:rPr lang="en-US" dirty="0"/>
              <a:t>May change as project matures.</a:t>
            </a:r>
          </a:p>
          <a:p>
            <a:pPr marL="285750" indent="-285750">
              <a:buFont typeface="Arial" panose="020B0604020202020204" pitchFamily="34" charset="0"/>
              <a:buChar char="•"/>
            </a:pPr>
            <a:r>
              <a:rPr lang="en-US" dirty="0"/>
              <a:t>Deployments across non-prod and prod tenants will have approval workflows in place</a:t>
            </a:r>
          </a:p>
          <a:p>
            <a:pPr marL="285750" indent="-285750">
              <a:buFont typeface="Arial" panose="020B0604020202020204" pitchFamily="34" charset="0"/>
              <a:buChar char="•"/>
            </a:pPr>
            <a:r>
              <a:rPr lang="en-US" dirty="0"/>
              <a:t>Late binding of deployment parameters/variables.</a:t>
            </a:r>
            <a:endParaRPr lang="en-AU" dirty="0"/>
          </a:p>
        </p:txBody>
      </p:sp>
      <p:pic>
        <p:nvPicPr>
          <p:cNvPr id="8" name="Picture 7">
            <a:extLst>
              <a:ext uri="{FF2B5EF4-FFF2-40B4-BE49-F238E27FC236}">
                <a16:creationId xmlns:a16="http://schemas.microsoft.com/office/drawing/2014/main" id="{ACA00A70-AA69-47B2-97CE-541F643A1936}"/>
              </a:ext>
            </a:extLst>
          </p:cNvPr>
          <p:cNvPicPr>
            <a:picLocks noChangeAspect="1"/>
          </p:cNvPicPr>
          <p:nvPr/>
        </p:nvPicPr>
        <p:blipFill>
          <a:blip r:embed="rId2"/>
          <a:stretch>
            <a:fillRect/>
          </a:stretch>
        </p:blipFill>
        <p:spPr>
          <a:xfrm>
            <a:off x="571500" y="1294685"/>
            <a:ext cx="6121185" cy="4673095"/>
          </a:xfrm>
          <a:prstGeom prst="rect">
            <a:avLst/>
          </a:prstGeom>
        </p:spPr>
      </p:pic>
    </p:spTree>
    <p:extLst>
      <p:ext uri="{BB962C8B-B14F-4D97-AF65-F5344CB8AC3E}">
        <p14:creationId xmlns:p14="http://schemas.microsoft.com/office/powerpoint/2010/main" val="1858008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12D00-8B9B-4B1C-82A1-612EE4BA91D5}"/>
              </a:ext>
            </a:extLst>
          </p:cNvPr>
          <p:cNvSpPr>
            <a:spLocks noGrp="1"/>
          </p:cNvSpPr>
          <p:nvPr>
            <p:ph type="title"/>
          </p:nvPr>
        </p:nvSpPr>
        <p:spPr/>
        <p:txBody>
          <a:bodyPr/>
          <a:lstStyle/>
          <a:p>
            <a:r>
              <a:rPr lang="en-AU" dirty="0"/>
              <a:t>Version History – 1/2</a:t>
            </a:r>
          </a:p>
        </p:txBody>
      </p:sp>
      <p:sp>
        <p:nvSpPr>
          <p:cNvPr id="3" name="Slide Number Placeholder 2">
            <a:extLst>
              <a:ext uri="{FF2B5EF4-FFF2-40B4-BE49-F238E27FC236}">
                <a16:creationId xmlns:a16="http://schemas.microsoft.com/office/drawing/2014/main" id="{124807BB-D7B6-44F5-999B-5829426B0FB3}"/>
              </a:ext>
            </a:extLst>
          </p:cNvPr>
          <p:cNvSpPr>
            <a:spLocks noGrp="1"/>
          </p:cNvSpPr>
          <p:nvPr>
            <p:ph type="sldNum" sz="quarter" idx="12"/>
          </p:nvPr>
        </p:nvSpPr>
        <p:spPr/>
        <p:txBody>
          <a:bodyPr/>
          <a:lstStyle/>
          <a:p>
            <a:fld id="{1E2FE05B-4A3F-4181-99F1-864C7998A1BB}" type="slidenum">
              <a:rPr lang="en-AU" smtClean="0"/>
              <a:t>2</a:t>
            </a:fld>
            <a:endParaRPr lang="en-AU" dirty="0"/>
          </a:p>
        </p:txBody>
      </p:sp>
      <p:graphicFrame>
        <p:nvGraphicFramePr>
          <p:cNvPr id="6" name="Table 6">
            <a:extLst>
              <a:ext uri="{FF2B5EF4-FFF2-40B4-BE49-F238E27FC236}">
                <a16:creationId xmlns:a16="http://schemas.microsoft.com/office/drawing/2014/main" id="{1E5C1EF7-C26C-4236-A5EA-8090EEED5464}"/>
              </a:ext>
            </a:extLst>
          </p:cNvPr>
          <p:cNvGraphicFramePr>
            <a:graphicFrameLocks noGrp="1"/>
          </p:cNvGraphicFramePr>
          <p:nvPr>
            <p:extLst>
              <p:ext uri="{D42A27DB-BD31-4B8C-83A1-F6EECF244321}">
                <p14:modId xmlns:p14="http://schemas.microsoft.com/office/powerpoint/2010/main" val="3138146655"/>
              </p:ext>
            </p:extLst>
          </p:nvPr>
        </p:nvGraphicFramePr>
        <p:xfrm>
          <a:off x="713152" y="992224"/>
          <a:ext cx="10532208" cy="5110480"/>
        </p:xfrm>
        <a:graphic>
          <a:graphicData uri="http://schemas.openxmlformats.org/drawingml/2006/table">
            <a:tbl>
              <a:tblPr firstRow="1" bandRow="1">
                <a:tableStyleId>{3B4B98B0-60AC-42C2-AFA5-B58CD77FA1E5}</a:tableStyleId>
              </a:tblPr>
              <a:tblGrid>
                <a:gridCol w="649656">
                  <a:extLst>
                    <a:ext uri="{9D8B030D-6E8A-4147-A177-3AD203B41FA5}">
                      <a16:colId xmlns:a16="http://schemas.microsoft.com/office/drawing/2014/main" val="1783990950"/>
                    </a:ext>
                  </a:extLst>
                </a:gridCol>
                <a:gridCol w="905607">
                  <a:extLst>
                    <a:ext uri="{9D8B030D-6E8A-4147-A177-3AD203B41FA5}">
                      <a16:colId xmlns:a16="http://schemas.microsoft.com/office/drawing/2014/main" val="1298609920"/>
                    </a:ext>
                  </a:extLst>
                </a:gridCol>
                <a:gridCol w="703385">
                  <a:extLst>
                    <a:ext uri="{9D8B030D-6E8A-4147-A177-3AD203B41FA5}">
                      <a16:colId xmlns:a16="http://schemas.microsoft.com/office/drawing/2014/main" val="1565436606"/>
                    </a:ext>
                  </a:extLst>
                </a:gridCol>
                <a:gridCol w="8273560">
                  <a:extLst>
                    <a:ext uri="{9D8B030D-6E8A-4147-A177-3AD203B41FA5}">
                      <a16:colId xmlns:a16="http://schemas.microsoft.com/office/drawing/2014/main" val="2985922115"/>
                    </a:ext>
                  </a:extLst>
                </a:gridCol>
              </a:tblGrid>
              <a:tr h="370840">
                <a:tc>
                  <a:txBody>
                    <a:bodyPr/>
                    <a:lstStyle/>
                    <a:p>
                      <a:r>
                        <a:rPr lang="en-AU" sz="1100" dirty="0"/>
                        <a:t>Version</a:t>
                      </a:r>
                    </a:p>
                  </a:txBody>
                  <a:tcPr/>
                </a:tc>
                <a:tc>
                  <a:txBody>
                    <a:bodyPr/>
                    <a:lstStyle/>
                    <a:p>
                      <a:r>
                        <a:rPr lang="en-AU" sz="1100" dirty="0"/>
                        <a:t>Date</a:t>
                      </a:r>
                    </a:p>
                  </a:txBody>
                  <a:tcPr/>
                </a:tc>
                <a:tc>
                  <a:txBody>
                    <a:bodyPr/>
                    <a:lstStyle/>
                    <a:p>
                      <a:r>
                        <a:rPr lang="en-AU" sz="1100" dirty="0"/>
                        <a:t>Authors</a:t>
                      </a:r>
                    </a:p>
                  </a:txBody>
                  <a:tcPr/>
                </a:tc>
                <a:tc>
                  <a:txBody>
                    <a:bodyPr/>
                    <a:lstStyle/>
                    <a:p>
                      <a:r>
                        <a:rPr lang="en-AU" sz="1100"/>
                        <a:t>Comments</a:t>
                      </a:r>
                      <a:endParaRPr lang="en-AU" sz="1100" dirty="0"/>
                    </a:p>
                  </a:txBody>
                  <a:tcPr/>
                </a:tc>
                <a:extLst>
                  <a:ext uri="{0D108BD9-81ED-4DB2-BD59-A6C34878D82A}">
                    <a16:rowId xmlns:a16="http://schemas.microsoft.com/office/drawing/2014/main" val="1317364482"/>
                  </a:ext>
                </a:extLst>
              </a:tr>
              <a:tr h="370840">
                <a:tc>
                  <a:txBody>
                    <a:bodyPr/>
                    <a:lstStyle/>
                    <a:p>
                      <a:r>
                        <a:rPr lang="en-AU" sz="1100" dirty="0"/>
                        <a:t>1.0</a:t>
                      </a:r>
                    </a:p>
                  </a:txBody>
                  <a:tcPr/>
                </a:tc>
                <a:tc>
                  <a:txBody>
                    <a:bodyPr/>
                    <a:lstStyle/>
                    <a:p>
                      <a:r>
                        <a:rPr lang="en-AU" sz="1100" dirty="0"/>
                        <a:t>21/12/2021</a:t>
                      </a:r>
                    </a:p>
                  </a:txBody>
                  <a:tcPr/>
                </a:tc>
                <a:tc>
                  <a:txBody>
                    <a:bodyPr/>
                    <a:lstStyle/>
                    <a:p>
                      <a:r>
                        <a:rPr lang="en-AU" sz="1100" dirty="0"/>
                        <a:t>Kevin Co</a:t>
                      </a:r>
                    </a:p>
                  </a:txBody>
                  <a:tcPr/>
                </a:tc>
                <a:tc>
                  <a:txBody>
                    <a:bodyPr/>
                    <a:lstStyle/>
                    <a:p>
                      <a:r>
                        <a:rPr lang="en-AU" sz="1100" dirty="0"/>
                        <a:t>Version presented to Soumith Rao, Chris Muldoon, Tony Sheehy (CFS) 21/12/2021</a:t>
                      </a:r>
                    </a:p>
                    <a:p>
                      <a:r>
                        <a:rPr lang="en-AU" sz="1100" dirty="0"/>
                        <a:t>Version presented to Fabian Magrini (Digital CFS) 22/12/2021</a:t>
                      </a:r>
                    </a:p>
                    <a:p>
                      <a:endParaRPr lang="en-AU" sz="1100" dirty="0"/>
                    </a:p>
                    <a:p>
                      <a:r>
                        <a:rPr lang="en-AU" sz="1100" dirty="0"/>
                        <a:t>Version submitted for endorsement 23/12/2021</a:t>
                      </a:r>
                    </a:p>
                  </a:txBody>
                  <a:tcPr/>
                </a:tc>
                <a:extLst>
                  <a:ext uri="{0D108BD9-81ED-4DB2-BD59-A6C34878D82A}">
                    <a16:rowId xmlns:a16="http://schemas.microsoft.com/office/drawing/2014/main" val="4227199300"/>
                  </a:ext>
                </a:extLst>
              </a:tr>
              <a:tr h="370840">
                <a:tc>
                  <a:txBody>
                    <a:bodyPr/>
                    <a:lstStyle/>
                    <a:p>
                      <a:r>
                        <a:rPr lang="en-AU" sz="1100" dirty="0"/>
                        <a:t>1.1</a:t>
                      </a:r>
                    </a:p>
                  </a:txBody>
                  <a:tcPr/>
                </a:tc>
                <a:tc>
                  <a:txBody>
                    <a:bodyPr/>
                    <a:lstStyle/>
                    <a:p>
                      <a:r>
                        <a:rPr lang="en-AU" sz="1100" dirty="0"/>
                        <a:t>04/02/2022</a:t>
                      </a:r>
                    </a:p>
                  </a:txBody>
                  <a:tcPr/>
                </a:tc>
                <a:tc>
                  <a:txBody>
                    <a:bodyPr/>
                    <a:lstStyle/>
                    <a:p>
                      <a:r>
                        <a:rPr lang="en-AU" sz="1100" dirty="0"/>
                        <a:t>Kevin Co</a:t>
                      </a:r>
                    </a:p>
                  </a:txBody>
                  <a:tcPr/>
                </a:tc>
                <a:tc>
                  <a:txBody>
                    <a:bodyPr/>
                    <a:lstStyle/>
                    <a:p>
                      <a:r>
                        <a:rPr lang="en-US" sz="1100" dirty="0"/>
                        <a:t>Upon request by client, updated with onboarding approach for other work-pack streams / teams</a:t>
                      </a:r>
                    </a:p>
                    <a:p>
                      <a:r>
                        <a:rPr lang="en-US" sz="1100" dirty="0"/>
                        <a:t>Added slide “CI, CD and branching”.</a:t>
                      </a:r>
                    </a:p>
                    <a:p>
                      <a:r>
                        <a:rPr lang="en-US" sz="1100" dirty="0"/>
                        <a:t>Added more detail about branching.</a:t>
                      </a:r>
                    </a:p>
                    <a:p>
                      <a:r>
                        <a:rPr lang="en-US" sz="1100" dirty="0"/>
                        <a:t>Renamed master branch to main branch.</a:t>
                      </a:r>
                    </a:p>
                    <a:p>
                      <a:r>
                        <a:rPr lang="en-US" sz="1100" dirty="0"/>
                        <a:t>Made corrections to phase 1 items: “Architectural decision records as </a:t>
                      </a:r>
                      <a:r>
                        <a:rPr lang="en-US" sz="1100" dirty="0" err="1"/>
                        <a:t>MarkDown</a:t>
                      </a:r>
                      <a:r>
                        <a:rPr lang="en-US" sz="1100" dirty="0"/>
                        <a:t>” is more for Digital. “Deploy + Test + Destroy” is not in phase 1 scope.</a:t>
                      </a:r>
                    </a:p>
                    <a:p>
                      <a:endParaRPr lang="en-US" sz="1100" dirty="0"/>
                    </a:p>
                    <a:p>
                      <a:r>
                        <a:rPr lang="en-US" sz="1100" dirty="0"/>
                        <a:t>Version submitted for endorsement 04/02/2022</a:t>
                      </a:r>
                      <a:endParaRPr lang="en-AU" sz="1100" dirty="0"/>
                    </a:p>
                  </a:txBody>
                  <a:tcPr/>
                </a:tc>
                <a:extLst>
                  <a:ext uri="{0D108BD9-81ED-4DB2-BD59-A6C34878D82A}">
                    <a16:rowId xmlns:a16="http://schemas.microsoft.com/office/drawing/2014/main" val="1271116081"/>
                  </a:ext>
                </a:extLst>
              </a:tr>
              <a:tr h="370840">
                <a:tc>
                  <a:txBody>
                    <a:bodyPr/>
                    <a:lstStyle/>
                    <a:p>
                      <a:r>
                        <a:rPr lang="en-AU" sz="1100" dirty="0"/>
                        <a:t>1.2</a:t>
                      </a:r>
                    </a:p>
                  </a:txBody>
                  <a:tcPr/>
                </a:tc>
                <a:tc>
                  <a:txBody>
                    <a:bodyPr/>
                    <a:lstStyle/>
                    <a:p>
                      <a:r>
                        <a:rPr lang="en-AU" sz="1100" dirty="0"/>
                        <a:t>08/02/2022</a:t>
                      </a:r>
                    </a:p>
                  </a:txBody>
                  <a:tcPr/>
                </a:tc>
                <a:tc>
                  <a:txBody>
                    <a:bodyPr/>
                    <a:lstStyle/>
                    <a:p>
                      <a:r>
                        <a:rPr lang="en-AU" sz="1100" dirty="0"/>
                        <a:t>Kevin Co</a:t>
                      </a:r>
                    </a:p>
                  </a:txBody>
                  <a:tcPr/>
                </a:tc>
                <a:tc>
                  <a:txBody>
                    <a:bodyPr/>
                    <a:lstStyle/>
                    <a:p>
                      <a:r>
                        <a:rPr lang="en-US" sz="1100" dirty="0"/>
                        <a:t>Meeting with John Stannard and Soumith (08/02/2022), will approach the onboarding of TCS (WP2, WP3) via a separate/new code repository forked from the VDC code repository. Added this detail to the “Onboarding other teams - Approach” slide.</a:t>
                      </a:r>
                    </a:p>
                    <a:p>
                      <a:r>
                        <a:rPr lang="en-US" sz="1100" dirty="0"/>
                        <a:t>Fabian asked about hotfix approach. I have added some detail on the Branching Strategy slide, and updated diagrams.</a:t>
                      </a:r>
                    </a:p>
                    <a:p>
                      <a:endParaRPr lang="en-US" sz="1100" dirty="0"/>
                    </a:p>
                    <a:p>
                      <a:r>
                        <a:rPr lang="en-US" sz="1100" dirty="0"/>
                        <a:t>Version submitted for endorsement 08/02/2022</a:t>
                      </a:r>
                      <a:endParaRPr lang="en-AU" sz="1100" dirty="0"/>
                    </a:p>
                  </a:txBody>
                  <a:tcPr/>
                </a:tc>
                <a:extLst>
                  <a:ext uri="{0D108BD9-81ED-4DB2-BD59-A6C34878D82A}">
                    <a16:rowId xmlns:a16="http://schemas.microsoft.com/office/drawing/2014/main" val="3738721353"/>
                  </a:ext>
                </a:extLst>
              </a:tr>
              <a:tr h="370840">
                <a:tc>
                  <a:txBody>
                    <a:bodyPr/>
                    <a:lstStyle/>
                    <a:p>
                      <a:r>
                        <a:rPr lang="en-AU" sz="1100" dirty="0"/>
                        <a:t>2.0</a:t>
                      </a:r>
                    </a:p>
                  </a:txBody>
                  <a:tcPr/>
                </a:tc>
                <a:tc>
                  <a:txBody>
                    <a:bodyPr/>
                    <a:lstStyle/>
                    <a:p>
                      <a:r>
                        <a:rPr lang="en-AU" sz="1100" dirty="0"/>
                        <a:t>16/03/2022</a:t>
                      </a:r>
                    </a:p>
                  </a:txBody>
                  <a:tcPr/>
                </a:tc>
                <a:tc>
                  <a:txBody>
                    <a:bodyPr/>
                    <a:lstStyle/>
                    <a:p>
                      <a:r>
                        <a:rPr lang="en-AU" sz="1100" dirty="0"/>
                        <a:t>Kevin Co</a:t>
                      </a:r>
                    </a:p>
                  </a:txBody>
                  <a:tcPr/>
                </a:tc>
                <a:tc>
                  <a:txBody>
                    <a:bodyPr/>
                    <a:lstStyle/>
                    <a:p>
                      <a:r>
                        <a:rPr lang="en-US" sz="1100" dirty="0"/>
                        <a:t>Took file “PWP1DL3-CDS-Avanade - CFS Core IT - WP1 - Design.pptx” (version 1.2) and aligned to CFS pptx template. Copied to “PWP1DL3-CDS-Avanade - CFS Core IT - WP1 - Design-FINAL-v2.0.pptx”.</a:t>
                      </a:r>
                      <a:endParaRPr lang="en-AU" sz="1100" dirty="0"/>
                    </a:p>
                  </a:txBody>
                  <a:tcPr/>
                </a:tc>
                <a:extLst>
                  <a:ext uri="{0D108BD9-81ED-4DB2-BD59-A6C34878D82A}">
                    <a16:rowId xmlns:a16="http://schemas.microsoft.com/office/drawing/2014/main" val="3064479658"/>
                  </a:ext>
                </a:extLst>
              </a:tr>
              <a:tr h="370840">
                <a:tc>
                  <a:txBody>
                    <a:bodyPr/>
                    <a:lstStyle/>
                    <a:p>
                      <a:r>
                        <a:rPr lang="en-AU" sz="1100" dirty="0"/>
                        <a:t>2.1</a:t>
                      </a:r>
                    </a:p>
                  </a:txBody>
                  <a:tcPr/>
                </a:tc>
                <a:tc>
                  <a:txBody>
                    <a:bodyPr/>
                    <a:lstStyle/>
                    <a:p>
                      <a:r>
                        <a:rPr lang="en-AU" sz="1100" dirty="0"/>
                        <a:t>16/03/2022</a:t>
                      </a:r>
                    </a:p>
                  </a:txBody>
                  <a:tcPr/>
                </a:tc>
                <a:tc>
                  <a:txBody>
                    <a:bodyPr/>
                    <a:lstStyle/>
                    <a:p>
                      <a:r>
                        <a:rPr lang="en-AU" sz="1100" dirty="0"/>
                        <a:t>Kevin Co</a:t>
                      </a:r>
                    </a:p>
                  </a:txBody>
                  <a:tcPr/>
                </a:tc>
                <a:tc>
                  <a:txBody>
                    <a:bodyPr/>
                    <a:lstStyle/>
                    <a:p>
                      <a:r>
                        <a:rPr lang="en-US" sz="1100" dirty="0"/>
                        <a:t>Added phase 2.1 components. </a:t>
                      </a:r>
                    </a:p>
                    <a:p>
                      <a:endParaRPr lang="en-US" sz="1100" dirty="0"/>
                    </a:p>
                    <a:p>
                      <a:r>
                        <a:rPr lang="en-US" sz="1100" dirty="0"/>
                        <a:t>Draft version circulated with client on 16/03/2022.</a:t>
                      </a:r>
                      <a:endParaRPr lang="en-AU" sz="1100" dirty="0"/>
                    </a:p>
                  </a:txBody>
                  <a:tcPr/>
                </a:tc>
                <a:extLst>
                  <a:ext uri="{0D108BD9-81ED-4DB2-BD59-A6C34878D82A}">
                    <a16:rowId xmlns:a16="http://schemas.microsoft.com/office/drawing/2014/main" val="3202436787"/>
                  </a:ext>
                </a:extLst>
              </a:tr>
              <a:tr h="370840">
                <a:tc>
                  <a:txBody>
                    <a:bodyPr/>
                    <a:lstStyle/>
                    <a:p>
                      <a:r>
                        <a:rPr lang="en-AU" sz="1100" dirty="0"/>
                        <a:t>2.2</a:t>
                      </a:r>
                    </a:p>
                  </a:txBody>
                  <a:tcPr/>
                </a:tc>
                <a:tc>
                  <a:txBody>
                    <a:bodyPr/>
                    <a:lstStyle/>
                    <a:p>
                      <a:r>
                        <a:rPr lang="en-AU" sz="1100" dirty="0"/>
                        <a:t>21/03/2022</a:t>
                      </a:r>
                    </a:p>
                  </a:txBody>
                  <a:tcPr/>
                </a:tc>
                <a:tc>
                  <a:txBody>
                    <a:bodyPr/>
                    <a:lstStyle/>
                    <a:p>
                      <a:r>
                        <a:rPr lang="en-AU" sz="1100" dirty="0"/>
                        <a:t>Kevin Co</a:t>
                      </a:r>
                    </a:p>
                  </a:txBody>
                  <a:tcPr/>
                </a:tc>
                <a:tc>
                  <a:txBody>
                    <a:bodyPr/>
                    <a:lstStyle/>
                    <a:p>
                      <a:r>
                        <a:rPr lang="en-AU" sz="1100" dirty="0"/>
                        <a:t>Phase 2.1 content: self-hosted agents and runners.</a:t>
                      </a:r>
                    </a:p>
                    <a:p>
                      <a:endParaRPr lang="en-AU" sz="1100" dirty="0"/>
                    </a:p>
                    <a:p>
                      <a:r>
                        <a:rPr lang="en-US" sz="1100" dirty="0"/>
                        <a:t>Draft version circulated with client on 21/03/2022.</a:t>
                      </a:r>
                      <a:endParaRPr lang="en-AU" sz="1100" dirty="0"/>
                    </a:p>
                  </a:txBody>
                  <a:tcPr/>
                </a:tc>
                <a:extLst>
                  <a:ext uri="{0D108BD9-81ED-4DB2-BD59-A6C34878D82A}">
                    <a16:rowId xmlns:a16="http://schemas.microsoft.com/office/drawing/2014/main" val="2140687596"/>
                  </a:ext>
                </a:extLst>
              </a:tr>
            </a:tbl>
          </a:graphicData>
        </a:graphic>
      </p:graphicFrame>
    </p:spTree>
    <p:extLst>
      <p:ext uri="{BB962C8B-B14F-4D97-AF65-F5344CB8AC3E}">
        <p14:creationId xmlns:p14="http://schemas.microsoft.com/office/powerpoint/2010/main" val="81359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1BD7-DB73-4E6B-AE15-F0D03B81578E}"/>
              </a:ext>
            </a:extLst>
          </p:cNvPr>
          <p:cNvSpPr>
            <a:spLocks noGrp="1"/>
          </p:cNvSpPr>
          <p:nvPr>
            <p:ph type="title"/>
          </p:nvPr>
        </p:nvSpPr>
        <p:spPr/>
        <p:txBody>
          <a:bodyPr/>
          <a:lstStyle/>
          <a:p>
            <a:r>
              <a:rPr lang="en-US" dirty="0" err="1"/>
              <a:t>IaC</a:t>
            </a:r>
            <a:r>
              <a:rPr lang="en-US" dirty="0"/>
              <a:t>, CI, CD – Putting it together</a:t>
            </a:r>
            <a:endParaRPr lang="en-AU" dirty="0"/>
          </a:p>
        </p:txBody>
      </p:sp>
      <p:sp>
        <p:nvSpPr>
          <p:cNvPr id="3" name="Slide Number Placeholder 2">
            <a:extLst>
              <a:ext uri="{FF2B5EF4-FFF2-40B4-BE49-F238E27FC236}">
                <a16:creationId xmlns:a16="http://schemas.microsoft.com/office/drawing/2014/main" id="{2C8F57D7-499C-4A2A-BF01-EFE6F629BE18}"/>
              </a:ext>
            </a:extLst>
          </p:cNvPr>
          <p:cNvSpPr>
            <a:spLocks noGrp="1"/>
          </p:cNvSpPr>
          <p:nvPr>
            <p:ph type="sldNum" sz="quarter" idx="12"/>
          </p:nvPr>
        </p:nvSpPr>
        <p:spPr/>
        <p:txBody>
          <a:bodyPr/>
          <a:lstStyle/>
          <a:p>
            <a:fld id="{1E2FE05B-4A3F-4181-99F1-864C7998A1BB}" type="slidenum">
              <a:rPr lang="en-AU" smtClean="0"/>
              <a:t>20</a:t>
            </a:fld>
            <a:endParaRPr lang="en-AU" dirty="0"/>
          </a:p>
        </p:txBody>
      </p:sp>
      <p:cxnSp>
        <p:nvCxnSpPr>
          <p:cNvPr id="7" name="Straight Arrow Connector 6">
            <a:extLst>
              <a:ext uri="{FF2B5EF4-FFF2-40B4-BE49-F238E27FC236}">
                <a16:creationId xmlns:a16="http://schemas.microsoft.com/office/drawing/2014/main" id="{58D13303-078A-4057-AC82-57C0057DABE7}"/>
              </a:ext>
            </a:extLst>
          </p:cNvPr>
          <p:cNvCxnSpPr>
            <a:cxnSpLocks/>
          </p:cNvCxnSpPr>
          <p:nvPr/>
        </p:nvCxnSpPr>
        <p:spPr>
          <a:xfrm>
            <a:off x="9057838" y="3881027"/>
            <a:ext cx="241234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195B1A8-3D00-4EBA-A6B4-0CB054A24260}"/>
              </a:ext>
            </a:extLst>
          </p:cNvPr>
          <p:cNvSpPr/>
          <p:nvPr/>
        </p:nvSpPr>
        <p:spPr>
          <a:xfrm>
            <a:off x="9782997" y="3526786"/>
            <a:ext cx="1098547" cy="816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92823466-DE27-4231-A2CF-1CD4534CF2EB}"/>
              </a:ext>
            </a:extLst>
          </p:cNvPr>
          <p:cNvCxnSpPr>
            <a:cxnSpLocks/>
          </p:cNvCxnSpPr>
          <p:nvPr/>
        </p:nvCxnSpPr>
        <p:spPr>
          <a:xfrm>
            <a:off x="3183299" y="4174236"/>
            <a:ext cx="587428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E88F041-86FB-4C02-BDF8-3B43DA8F7883}"/>
              </a:ext>
            </a:extLst>
          </p:cNvPr>
          <p:cNvSpPr/>
          <p:nvPr/>
        </p:nvSpPr>
        <p:spPr>
          <a:xfrm>
            <a:off x="5351525" y="3765843"/>
            <a:ext cx="1098547" cy="816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38E4395-2844-4539-BB3A-65CC51D9C32C}"/>
              </a:ext>
            </a:extLst>
          </p:cNvPr>
          <p:cNvCxnSpPr>
            <a:cxnSpLocks/>
          </p:cNvCxnSpPr>
          <p:nvPr/>
        </p:nvCxnSpPr>
        <p:spPr>
          <a:xfrm>
            <a:off x="743712" y="4503420"/>
            <a:ext cx="243958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75ACF87-F5D1-4709-B525-A24CEF70873D}"/>
              </a:ext>
            </a:extLst>
          </p:cNvPr>
          <p:cNvSpPr/>
          <p:nvPr/>
        </p:nvSpPr>
        <p:spPr>
          <a:xfrm>
            <a:off x="1578006" y="4196842"/>
            <a:ext cx="761746" cy="577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5321BA53-92FB-4958-B05A-B97BF1364301}"/>
              </a:ext>
            </a:extLst>
          </p:cNvPr>
          <p:cNvSpPr/>
          <p:nvPr/>
        </p:nvSpPr>
        <p:spPr>
          <a:xfrm>
            <a:off x="921214" y="5058156"/>
            <a:ext cx="1972792" cy="6522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Source Code </a:t>
            </a:r>
          </a:p>
          <a:p>
            <a:pPr algn="ctr"/>
            <a:r>
              <a:rPr lang="en-US" sz="1600" dirty="0"/>
              <a:t>Management</a:t>
            </a:r>
          </a:p>
        </p:txBody>
      </p:sp>
      <p:sp>
        <p:nvSpPr>
          <p:cNvPr id="14" name="Rectangle: Rounded Corners 13">
            <a:extLst>
              <a:ext uri="{FF2B5EF4-FFF2-40B4-BE49-F238E27FC236}">
                <a16:creationId xmlns:a16="http://schemas.microsoft.com/office/drawing/2014/main" id="{9A1D615B-D363-4F1D-AF1A-6B3D1175A64F}"/>
              </a:ext>
            </a:extLst>
          </p:cNvPr>
          <p:cNvSpPr/>
          <p:nvPr/>
        </p:nvSpPr>
        <p:spPr>
          <a:xfrm>
            <a:off x="4944491" y="5058156"/>
            <a:ext cx="1972792" cy="6522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Continuous</a:t>
            </a:r>
          </a:p>
          <a:p>
            <a:pPr algn="ctr"/>
            <a:r>
              <a:rPr lang="en-US" sz="1600" dirty="0"/>
              <a:t>Integration</a:t>
            </a:r>
          </a:p>
        </p:txBody>
      </p:sp>
      <p:sp>
        <p:nvSpPr>
          <p:cNvPr id="15" name="Rectangle: Rounded Corners 14">
            <a:extLst>
              <a:ext uri="{FF2B5EF4-FFF2-40B4-BE49-F238E27FC236}">
                <a16:creationId xmlns:a16="http://schemas.microsoft.com/office/drawing/2014/main" id="{D1C35C80-6A70-4682-855B-03B0C68E7F92}"/>
              </a:ext>
            </a:extLst>
          </p:cNvPr>
          <p:cNvSpPr/>
          <p:nvPr/>
        </p:nvSpPr>
        <p:spPr>
          <a:xfrm>
            <a:off x="9296952" y="5058156"/>
            <a:ext cx="1972792" cy="6522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Continuous</a:t>
            </a:r>
          </a:p>
          <a:p>
            <a:pPr algn="ctr"/>
            <a:r>
              <a:rPr lang="en-US" sz="1600" dirty="0"/>
              <a:t>Delivery</a:t>
            </a:r>
          </a:p>
        </p:txBody>
      </p:sp>
      <p:cxnSp>
        <p:nvCxnSpPr>
          <p:cNvPr id="16" name="Straight Connector 15">
            <a:extLst>
              <a:ext uri="{FF2B5EF4-FFF2-40B4-BE49-F238E27FC236}">
                <a16:creationId xmlns:a16="http://schemas.microsoft.com/office/drawing/2014/main" id="{D4261906-16F7-487D-AEA6-4D6619A8528C}"/>
              </a:ext>
            </a:extLst>
          </p:cNvPr>
          <p:cNvCxnSpPr>
            <a:cxnSpLocks/>
          </p:cNvCxnSpPr>
          <p:nvPr/>
        </p:nvCxnSpPr>
        <p:spPr>
          <a:xfrm flipV="1">
            <a:off x="738334" y="990058"/>
            <a:ext cx="0" cy="3937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0334C9-E33B-4F8F-BD83-B1E26D758BB8}"/>
              </a:ext>
            </a:extLst>
          </p:cNvPr>
          <p:cNvCxnSpPr>
            <a:cxnSpLocks/>
          </p:cNvCxnSpPr>
          <p:nvPr/>
        </p:nvCxnSpPr>
        <p:spPr>
          <a:xfrm flipV="1">
            <a:off x="3183299" y="990058"/>
            <a:ext cx="0" cy="3937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38FC8B5-D160-492E-BB86-2B1BFF206298}"/>
              </a:ext>
            </a:extLst>
          </p:cNvPr>
          <p:cNvCxnSpPr>
            <a:cxnSpLocks/>
          </p:cNvCxnSpPr>
          <p:nvPr/>
        </p:nvCxnSpPr>
        <p:spPr>
          <a:xfrm flipV="1">
            <a:off x="9057583" y="993868"/>
            <a:ext cx="0" cy="39339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414EE07-4CDC-47BB-B79A-A7E345FD115D}"/>
              </a:ext>
            </a:extLst>
          </p:cNvPr>
          <p:cNvCxnSpPr>
            <a:cxnSpLocks/>
          </p:cNvCxnSpPr>
          <p:nvPr/>
        </p:nvCxnSpPr>
        <p:spPr>
          <a:xfrm flipV="1">
            <a:off x="11470182" y="990058"/>
            <a:ext cx="0" cy="3937806"/>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Picture 19" descr="Icon&#10;&#10;Description automatically generated">
            <a:extLst>
              <a:ext uri="{FF2B5EF4-FFF2-40B4-BE49-F238E27FC236}">
                <a16:creationId xmlns:a16="http://schemas.microsoft.com/office/drawing/2014/main" id="{6192A682-80AB-4D54-92B9-863746DEA1F9}"/>
              </a:ext>
            </a:extLst>
          </p:cNvPr>
          <p:cNvPicPr>
            <a:picLocks noChangeAspect="1"/>
          </p:cNvPicPr>
          <p:nvPr/>
        </p:nvPicPr>
        <p:blipFill>
          <a:blip r:embed="rId2"/>
          <a:stretch>
            <a:fillRect/>
          </a:stretch>
        </p:blipFill>
        <p:spPr>
          <a:xfrm>
            <a:off x="978212" y="2333372"/>
            <a:ext cx="561335" cy="561335"/>
          </a:xfrm>
          <a:prstGeom prst="rect">
            <a:avLst/>
          </a:prstGeom>
        </p:spPr>
      </p:pic>
      <p:sp>
        <p:nvSpPr>
          <p:cNvPr id="21" name="TextBox 20">
            <a:extLst>
              <a:ext uri="{FF2B5EF4-FFF2-40B4-BE49-F238E27FC236}">
                <a16:creationId xmlns:a16="http://schemas.microsoft.com/office/drawing/2014/main" id="{D89241E9-A8C0-45EA-908B-B633105886C4}"/>
              </a:ext>
            </a:extLst>
          </p:cNvPr>
          <p:cNvSpPr txBox="1"/>
          <p:nvPr/>
        </p:nvSpPr>
        <p:spPr>
          <a:xfrm>
            <a:off x="895260" y="2839043"/>
            <a:ext cx="761747" cy="261610"/>
          </a:xfrm>
          <a:prstGeom prst="rect">
            <a:avLst/>
          </a:prstGeom>
          <a:noFill/>
        </p:spPr>
        <p:txBody>
          <a:bodyPr wrap="square" rtlCol="0" anchor="ctr">
            <a:spAutoFit/>
          </a:bodyPr>
          <a:lstStyle/>
          <a:p>
            <a:pPr algn="ctr"/>
            <a:r>
              <a:rPr lang="en-US" sz="1100" dirty="0">
                <a:solidFill>
                  <a:schemeClr val="tx1">
                    <a:lumMod val="50000"/>
                  </a:schemeClr>
                </a:solidFill>
              </a:rPr>
              <a:t>Bicep</a:t>
            </a:r>
            <a:endParaRPr lang="en-US" sz="1200" dirty="0">
              <a:solidFill>
                <a:schemeClr val="tx1">
                  <a:lumMod val="50000"/>
                </a:schemeClr>
              </a:solidFill>
            </a:endParaRPr>
          </a:p>
        </p:txBody>
      </p:sp>
      <p:pic>
        <p:nvPicPr>
          <p:cNvPr id="22" name="Picture 21" descr="Icon&#10;&#10;Description automatically generated">
            <a:extLst>
              <a:ext uri="{FF2B5EF4-FFF2-40B4-BE49-F238E27FC236}">
                <a16:creationId xmlns:a16="http://schemas.microsoft.com/office/drawing/2014/main" id="{29C93B5B-6600-4A66-8E7F-1D1560A18764}"/>
              </a:ext>
            </a:extLst>
          </p:cNvPr>
          <p:cNvPicPr>
            <a:picLocks noChangeAspect="1"/>
          </p:cNvPicPr>
          <p:nvPr/>
        </p:nvPicPr>
        <p:blipFill>
          <a:blip r:embed="rId3"/>
          <a:stretch>
            <a:fillRect/>
          </a:stretch>
        </p:blipFill>
        <p:spPr>
          <a:xfrm>
            <a:off x="10019449" y="3549621"/>
            <a:ext cx="573090" cy="573090"/>
          </a:xfrm>
          <a:prstGeom prst="rect">
            <a:avLst/>
          </a:prstGeom>
        </p:spPr>
      </p:pic>
      <p:sp>
        <p:nvSpPr>
          <p:cNvPr id="23" name="TextBox 22">
            <a:extLst>
              <a:ext uri="{FF2B5EF4-FFF2-40B4-BE49-F238E27FC236}">
                <a16:creationId xmlns:a16="http://schemas.microsoft.com/office/drawing/2014/main" id="{197B9BB6-289D-4D4E-8693-18FA5D9CBD9B}"/>
              </a:ext>
            </a:extLst>
          </p:cNvPr>
          <p:cNvSpPr txBox="1"/>
          <p:nvPr/>
        </p:nvSpPr>
        <p:spPr>
          <a:xfrm>
            <a:off x="9899008" y="4198258"/>
            <a:ext cx="982536" cy="646331"/>
          </a:xfrm>
          <a:prstGeom prst="rect">
            <a:avLst/>
          </a:prstGeom>
          <a:noFill/>
        </p:spPr>
        <p:txBody>
          <a:bodyPr wrap="square" rtlCol="0" anchor="ctr">
            <a:spAutoFit/>
          </a:bodyPr>
          <a:lstStyle/>
          <a:p>
            <a:pPr algn="ctr"/>
            <a:r>
              <a:rPr lang="en-US" sz="1200" dirty="0">
                <a:solidFill>
                  <a:schemeClr val="tx1">
                    <a:lumMod val="50000"/>
                  </a:schemeClr>
                </a:solidFill>
              </a:rPr>
              <a:t>Azure DevOps</a:t>
            </a:r>
          </a:p>
          <a:p>
            <a:pPr algn="ctr"/>
            <a:r>
              <a:rPr lang="en-US" sz="1200" dirty="0">
                <a:solidFill>
                  <a:schemeClr val="tx1">
                    <a:lumMod val="50000"/>
                  </a:schemeClr>
                </a:solidFill>
              </a:rPr>
              <a:t>Pipelines</a:t>
            </a:r>
          </a:p>
        </p:txBody>
      </p:sp>
      <p:pic>
        <p:nvPicPr>
          <p:cNvPr id="24" name="Picture 23" descr="Icon&#10;&#10;Description automatically generated">
            <a:extLst>
              <a:ext uri="{FF2B5EF4-FFF2-40B4-BE49-F238E27FC236}">
                <a16:creationId xmlns:a16="http://schemas.microsoft.com/office/drawing/2014/main" id="{489E773A-F9C8-42FA-8938-09D3BDE3E829}"/>
              </a:ext>
            </a:extLst>
          </p:cNvPr>
          <p:cNvPicPr>
            <a:picLocks noChangeAspect="1"/>
          </p:cNvPicPr>
          <p:nvPr/>
        </p:nvPicPr>
        <p:blipFill>
          <a:blip r:embed="rId4"/>
          <a:stretch>
            <a:fillRect/>
          </a:stretch>
        </p:blipFill>
        <p:spPr>
          <a:xfrm>
            <a:off x="5582197" y="3855635"/>
            <a:ext cx="637201" cy="637201"/>
          </a:xfrm>
          <a:prstGeom prst="rect">
            <a:avLst/>
          </a:prstGeom>
        </p:spPr>
      </p:pic>
      <p:sp>
        <p:nvSpPr>
          <p:cNvPr id="25" name="TextBox 24">
            <a:extLst>
              <a:ext uri="{FF2B5EF4-FFF2-40B4-BE49-F238E27FC236}">
                <a16:creationId xmlns:a16="http://schemas.microsoft.com/office/drawing/2014/main" id="{F53FE7CA-243A-47A9-AAC3-867D87EF93AC}"/>
              </a:ext>
            </a:extLst>
          </p:cNvPr>
          <p:cNvSpPr txBox="1"/>
          <p:nvPr/>
        </p:nvSpPr>
        <p:spPr>
          <a:xfrm>
            <a:off x="5485432" y="4466198"/>
            <a:ext cx="866526" cy="461665"/>
          </a:xfrm>
          <a:prstGeom prst="rect">
            <a:avLst/>
          </a:prstGeom>
          <a:noFill/>
        </p:spPr>
        <p:txBody>
          <a:bodyPr wrap="square" rtlCol="0" anchor="ctr">
            <a:spAutoFit/>
          </a:bodyPr>
          <a:lstStyle/>
          <a:p>
            <a:pPr algn="ctr"/>
            <a:r>
              <a:rPr lang="en-US" sz="1200" dirty="0">
                <a:solidFill>
                  <a:schemeClr val="tx1">
                    <a:lumMod val="50000"/>
                  </a:schemeClr>
                </a:solidFill>
              </a:rPr>
              <a:t>GitHub</a:t>
            </a:r>
          </a:p>
          <a:p>
            <a:pPr algn="ctr"/>
            <a:r>
              <a:rPr lang="en-US" sz="1200" dirty="0">
                <a:solidFill>
                  <a:schemeClr val="tx1">
                    <a:lumMod val="50000"/>
                  </a:schemeClr>
                </a:solidFill>
              </a:rPr>
              <a:t>Actions</a:t>
            </a:r>
          </a:p>
        </p:txBody>
      </p:sp>
      <p:pic>
        <p:nvPicPr>
          <p:cNvPr id="26" name="Picture 25" descr="Icon&#10;&#10;Description automatically generated">
            <a:extLst>
              <a:ext uri="{FF2B5EF4-FFF2-40B4-BE49-F238E27FC236}">
                <a16:creationId xmlns:a16="http://schemas.microsoft.com/office/drawing/2014/main" id="{B8CA3CDB-683B-4EFE-856D-196F1AE1DD9C}"/>
              </a:ext>
            </a:extLst>
          </p:cNvPr>
          <p:cNvPicPr>
            <a:picLocks noChangeAspect="1"/>
          </p:cNvPicPr>
          <p:nvPr/>
        </p:nvPicPr>
        <p:blipFill>
          <a:blip r:embed="rId5"/>
          <a:stretch>
            <a:fillRect/>
          </a:stretch>
        </p:blipFill>
        <p:spPr>
          <a:xfrm>
            <a:off x="1611931" y="4113394"/>
            <a:ext cx="681988" cy="681988"/>
          </a:xfrm>
          <a:prstGeom prst="rect">
            <a:avLst/>
          </a:prstGeom>
        </p:spPr>
      </p:pic>
      <p:sp>
        <p:nvSpPr>
          <p:cNvPr id="27" name="TextBox 26">
            <a:extLst>
              <a:ext uri="{FF2B5EF4-FFF2-40B4-BE49-F238E27FC236}">
                <a16:creationId xmlns:a16="http://schemas.microsoft.com/office/drawing/2014/main" id="{4D1A40C3-3295-4B22-962D-F4504C85F1A2}"/>
              </a:ext>
            </a:extLst>
          </p:cNvPr>
          <p:cNvSpPr txBox="1"/>
          <p:nvPr/>
        </p:nvSpPr>
        <p:spPr>
          <a:xfrm>
            <a:off x="1519662" y="4749215"/>
            <a:ext cx="866526" cy="276999"/>
          </a:xfrm>
          <a:prstGeom prst="rect">
            <a:avLst/>
          </a:prstGeom>
          <a:noFill/>
        </p:spPr>
        <p:txBody>
          <a:bodyPr wrap="square" rtlCol="0" anchor="ctr">
            <a:spAutoFit/>
          </a:bodyPr>
          <a:lstStyle/>
          <a:p>
            <a:pPr algn="ctr"/>
            <a:r>
              <a:rPr lang="en-US" sz="1200" dirty="0">
                <a:solidFill>
                  <a:schemeClr val="tx1">
                    <a:lumMod val="50000"/>
                  </a:schemeClr>
                </a:solidFill>
              </a:rPr>
              <a:t>GitHub</a:t>
            </a:r>
          </a:p>
        </p:txBody>
      </p:sp>
      <p:sp>
        <p:nvSpPr>
          <p:cNvPr id="28" name="Rectangle 27">
            <a:extLst>
              <a:ext uri="{FF2B5EF4-FFF2-40B4-BE49-F238E27FC236}">
                <a16:creationId xmlns:a16="http://schemas.microsoft.com/office/drawing/2014/main" id="{0A826BDF-C865-4932-9B2B-A4287FFCB7FD}"/>
              </a:ext>
            </a:extLst>
          </p:cNvPr>
          <p:cNvSpPr/>
          <p:nvPr/>
        </p:nvSpPr>
        <p:spPr>
          <a:xfrm>
            <a:off x="895260" y="1866023"/>
            <a:ext cx="2153927" cy="126978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B3E22DC7-3A7C-41D7-BCC2-92CFE0681558}"/>
              </a:ext>
            </a:extLst>
          </p:cNvPr>
          <p:cNvSpPr txBox="1"/>
          <p:nvPr/>
        </p:nvSpPr>
        <p:spPr>
          <a:xfrm>
            <a:off x="1298130" y="1925615"/>
            <a:ext cx="1024639" cy="338554"/>
          </a:xfrm>
          <a:prstGeom prst="rect">
            <a:avLst/>
          </a:prstGeom>
          <a:noFill/>
        </p:spPr>
        <p:txBody>
          <a:bodyPr wrap="none" rtlCol="0">
            <a:spAutoFit/>
          </a:bodyPr>
          <a:lstStyle/>
          <a:p>
            <a:r>
              <a:rPr lang="en-US" sz="1600" dirty="0"/>
              <a:t>x-As-Code</a:t>
            </a:r>
            <a:endParaRPr lang="en-AU" sz="1600" dirty="0"/>
          </a:p>
        </p:txBody>
      </p:sp>
      <p:pic>
        <p:nvPicPr>
          <p:cNvPr id="30" name="Picture 29" descr="Icon&#10;&#10;Description automatically generated">
            <a:extLst>
              <a:ext uri="{FF2B5EF4-FFF2-40B4-BE49-F238E27FC236}">
                <a16:creationId xmlns:a16="http://schemas.microsoft.com/office/drawing/2014/main" id="{ECC0F962-45B0-4AF5-87D3-73BA1A2F4240}"/>
              </a:ext>
            </a:extLst>
          </p:cNvPr>
          <p:cNvPicPr>
            <a:picLocks noChangeAspect="1"/>
          </p:cNvPicPr>
          <p:nvPr/>
        </p:nvPicPr>
        <p:blipFill>
          <a:blip r:embed="rId3"/>
          <a:stretch>
            <a:fillRect/>
          </a:stretch>
        </p:blipFill>
        <p:spPr>
          <a:xfrm>
            <a:off x="1664781" y="2287574"/>
            <a:ext cx="407859" cy="407859"/>
          </a:xfrm>
          <a:prstGeom prst="rect">
            <a:avLst/>
          </a:prstGeom>
        </p:spPr>
      </p:pic>
      <p:sp>
        <p:nvSpPr>
          <p:cNvPr id="31" name="TextBox 30">
            <a:extLst>
              <a:ext uri="{FF2B5EF4-FFF2-40B4-BE49-F238E27FC236}">
                <a16:creationId xmlns:a16="http://schemas.microsoft.com/office/drawing/2014/main" id="{1D031D67-66B7-4DA5-9435-F1D743B106CA}"/>
              </a:ext>
            </a:extLst>
          </p:cNvPr>
          <p:cNvSpPr txBox="1"/>
          <p:nvPr/>
        </p:nvSpPr>
        <p:spPr>
          <a:xfrm>
            <a:off x="1440436" y="2631092"/>
            <a:ext cx="1024978" cy="446276"/>
          </a:xfrm>
          <a:prstGeom prst="rect">
            <a:avLst/>
          </a:prstGeom>
          <a:noFill/>
        </p:spPr>
        <p:txBody>
          <a:bodyPr wrap="square" rtlCol="0" anchor="ctr">
            <a:spAutoFit/>
          </a:bodyPr>
          <a:lstStyle/>
          <a:p>
            <a:pPr algn="ctr"/>
            <a:r>
              <a:rPr lang="en-US" sz="1100" dirty="0">
                <a:solidFill>
                  <a:schemeClr val="tx1">
                    <a:lumMod val="50000"/>
                  </a:schemeClr>
                </a:solidFill>
              </a:rPr>
              <a:t>Pipelines</a:t>
            </a:r>
          </a:p>
          <a:p>
            <a:pPr algn="ctr"/>
            <a:r>
              <a:rPr lang="en-US" sz="1100" dirty="0">
                <a:solidFill>
                  <a:schemeClr val="tx1">
                    <a:lumMod val="50000"/>
                  </a:schemeClr>
                </a:solidFill>
              </a:rPr>
              <a:t>as</a:t>
            </a:r>
            <a:r>
              <a:rPr lang="en-US" sz="1100" dirty="0">
                <a:solidFill>
                  <a:schemeClr val="tx1">
                    <a:lumMod val="50000"/>
                  </a:schemeClr>
                </a:solidFill>
                <a:latin typeface="Arial Black" panose="020B0A04020102020204" pitchFamily="34" charset="0"/>
              </a:rPr>
              <a:t> </a:t>
            </a:r>
            <a:r>
              <a:rPr lang="en-US" sz="1100" dirty="0">
                <a:solidFill>
                  <a:schemeClr val="tx1">
                    <a:lumMod val="50000"/>
                  </a:schemeClr>
                </a:solidFill>
              </a:rPr>
              <a:t>code</a:t>
            </a:r>
            <a:endParaRPr lang="en-US" sz="1200" dirty="0">
              <a:solidFill>
                <a:schemeClr val="tx1">
                  <a:lumMod val="50000"/>
                </a:schemeClr>
              </a:solidFill>
            </a:endParaRPr>
          </a:p>
        </p:txBody>
      </p:sp>
      <p:pic>
        <p:nvPicPr>
          <p:cNvPr id="32" name="Picture 31">
            <a:extLst>
              <a:ext uri="{FF2B5EF4-FFF2-40B4-BE49-F238E27FC236}">
                <a16:creationId xmlns:a16="http://schemas.microsoft.com/office/drawing/2014/main" id="{AA856894-65C3-473E-A634-64EB240AD62E}"/>
              </a:ext>
            </a:extLst>
          </p:cNvPr>
          <p:cNvPicPr>
            <a:picLocks noChangeAspect="1"/>
          </p:cNvPicPr>
          <p:nvPr/>
        </p:nvPicPr>
        <p:blipFill>
          <a:blip r:embed="rId6"/>
          <a:stretch>
            <a:fillRect/>
          </a:stretch>
        </p:blipFill>
        <p:spPr>
          <a:xfrm>
            <a:off x="4316863" y="2442167"/>
            <a:ext cx="1098547" cy="258128"/>
          </a:xfrm>
          <a:prstGeom prst="rect">
            <a:avLst/>
          </a:prstGeom>
        </p:spPr>
      </p:pic>
      <p:sp>
        <p:nvSpPr>
          <p:cNvPr id="33" name="Rectangle 32">
            <a:extLst>
              <a:ext uri="{FF2B5EF4-FFF2-40B4-BE49-F238E27FC236}">
                <a16:creationId xmlns:a16="http://schemas.microsoft.com/office/drawing/2014/main" id="{61BBF898-BCB6-49FA-B3A6-40D15EAECD1C}"/>
              </a:ext>
            </a:extLst>
          </p:cNvPr>
          <p:cNvSpPr/>
          <p:nvPr/>
        </p:nvSpPr>
        <p:spPr>
          <a:xfrm>
            <a:off x="3764035" y="1902283"/>
            <a:ext cx="2153927" cy="126978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TextBox 33">
            <a:extLst>
              <a:ext uri="{FF2B5EF4-FFF2-40B4-BE49-F238E27FC236}">
                <a16:creationId xmlns:a16="http://schemas.microsoft.com/office/drawing/2014/main" id="{0FDCE6CE-EF7F-4525-A374-52E1A120B89A}"/>
              </a:ext>
            </a:extLst>
          </p:cNvPr>
          <p:cNvSpPr txBox="1"/>
          <p:nvPr/>
        </p:nvSpPr>
        <p:spPr>
          <a:xfrm>
            <a:off x="4026632" y="1898473"/>
            <a:ext cx="1646285" cy="338554"/>
          </a:xfrm>
          <a:prstGeom prst="rect">
            <a:avLst/>
          </a:prstGeom>
          <a:noFill/>
        </p:spPr>
        <p:txBody>
          <a:bodyPr wrap="none" rtlCol="0">
            <a:spAutoFit/>
          </a:bodyPr>
          <a:lstStyle/>
          <a:p>
            <a:r>
              <a:rPr lang="en-US" sz="1600" dirty="0"/>
              <a:t>Code Linting (</a:t>
            </a:r>
            <a:r>
              <a:rPr lang="en-US" sz="1600" dirty="0" err="1"/>
              <a:t>IaC</a:t>
            </a:r>
            <a:r>
              <a:rPr lang="en-US" sz="1600" dirty="0"/>
              <a:t>)</a:t>
            </a:r>
          </a:p>
        </p:txBody>
      </p:sp>
      <p:pic>
        <p:nvPicPr>
          <p:cNvPr id="35" name="Picture 34" descr="Icon&#10;&#10;Description automatically generated">
            <a:extLst>
              <a:ext uri="{FF2B5EF4-FFF2-40B4-BE49-F238E27FC236}">
                <a16:creationId xmlns:a16="http://schemas.microsoft.com/office/drawing/2014/main" id="{72551798-0A0F-4D20-AB4D-6417B6AE28CA}"/>
              </a:ext>
            </a:extLst>
          </p:cNvPr>
          <p:cNvPicPr>
            <a:picLocks noChangeAspect="1"/>
          </p:cNvPicPr>
          <p:nvPr/>
        </p:nvPicPr>
        <p:blipFill>
          <a:blip r:embed="rId4"/>
          <a:stretch>
            <a:fillRect/>
          </a:stretch>
        </p:blipFill>
        <p:spPr>
          <a:xfrm>
            <a:off x="2240454" y="2244966"/>
            <a:ext cx="523619" cy="523619"/>
          </a:xfrm>
          <a:prstGeom prst="rect">
            <a:avLst/>
          </a:prstGeom>
        </p:spPr>
      </p:pic>
      <p:sp>
        <p:nvSpPr>
          <p:cNvPr id="36" name="TextBox 35">
            <a:extLst>
              <a:ext uri="{FF2B5EF4-FFF2-40B4-BE49-F238E27FC236}">
                <a16:creationId xmlns:a16="http://schemas.microsoft.com/office/drawing/2014/main" id="{01BD11FD-EA12-4541-A5E4-7BB56ABF8E26}"/>
              </a:ext>
            </a:extLst>
          </p:cNvPr>
          <p:cNvSpPr txBox="1"/>
          <p:nvPr/>
        </p:nvSpPr>
        <p:spPr>
          <a:xfrm>
            <a:off x="2039074" y="2718102"/>
            <a:ext cx="1159448" cy="430887"/>
          </a:xfrm>
          <a:prstGeom prst="rect">
            <a:avLst/>
          </a:prstGeom>
          <a:noFill/>
        </p:spPr>
        <p:txBody>
          <a:bodyPr wrap="square" rtlCol="0" anchor="ctr">
            <a:spAutoFit/>
          </a:bodyPr>
          <a:lstStyle/>
          <a:p>
            <a:pPr algn="ctr"/>
            <a:r>
              <a:rPr lang="en-US" sz="1100" dirty="0">
                <a:solidFill>
                  <a:schemeClr val="tx1">
                    <a:lumMod val="50000"/>
                  </a:schemeClr>
                </a:solidFill>
              </a:rPr>
              <a:t>GitHub</a:t>
            </a:r>
          </a:p>
          <a:p>
            <a:pPr algn="ctr"/>
            <a:r>
              <a:rPr lang="en-US" sz="1100" dirty="0">
                <a:solidFill>
                  <a:schemeClr val="tx1">
                    <a:lumMod val="50000"/>
                  </a:schemeClr>
                </a:solidFill>
              </a:rPr>
              <a:t>workflows</a:t>
            </a:r>
          </a:p>
        </p:txBody>
      </p:sp>
      <p:pic>
        <p:nvPicPr>
          <p:cNvPr id="37" name="Picture 36" descr="Icon&#10;&#10;Description automatically generated">
            <a:extLst>
              <a:ext uri="{FF2B5EF4-FFF2-40B4-BE49-F238E27FC236}">
                <a16:creationId xmlns:a16="http://schemas.microsoft.com/office/drawing/2014/main" id="{5A1CBEDC-9312-4BCF-A8B0-D070FE6E8EE1}"/>
              </a:ext>
            </a:extLst>
          </p:cNvPr>
          <p:cNvPicPr>
            <a:picLocks noChangeAspect="1"/>
          </p:cNvPicPr>
          <p:nvPr/>
        </p:nvPicPr>
        <p:blipFill>
          <a:blip r:embed="rId7"/>
          <a:stretch>
            <a:fillRect/>
          </a:stretch>
        </p:blipFill>
        <p:spPr>
          <a:xfrm>
            <a:off x="9970980" y="1723482"/>
            <a:ext cx="590867" cy="590867"/>
          </a:xfrm>
          <a:prstGeom prst="rect">
            <a:avLst/>
          </a:prstGeom>
        </p:spPr>
      </p:pic>
      <p:sp>
        <p:nvSpPr>
          <p:cNvPr id="38" name="TextBox 37">
            <a:extLst>
              <a:ext uri="{FF2B5EF4-FFF2-40B4-BE49-F238E27FC236}">
                <a16:creationId xmlns:a16="http://schemas.microsoft.com/office/drawing/2014/main" id="{0CE937FD-8E67-4B9C-9599-12D4AAE34A79}"/>
              </a:ext>
            </a:extLst>
          </p:cNvPr>
          <p:cNvSpPr txBox="1"/>
          <p:nvPr/>
        </p:nvSpPr>
        <p:spPr>
          <a:xfrm>
            <a:off x="9761123" y="2245224"/>
            <a:ext cx="1024978" cy="430887"/>
          </a:xfrm>
          <a:prstGeom prst="rect">
            <a:avLst/>
          </a:prstGeom>
          <a:noFill/>
        </p:spPr>
        <p:txBody>
          <a:bodyPr wrap="square" rtlCol="0" anchor="ctr">
            <a:spAutoFit/>
          </a:bodyPr>
          <a:lstStyle/>
          <a:p>
            <a:pPr algn="ctr"/>
            <a:r>
              <a:rPr lang="en-US" sz="1100" dirty="0">
                <a:solidFill>
                  <a:schemeClr val="tx1">
                    <a:lumMod val="50000"/>
                  </a:schemeClr>
                </a:solidFill>
              </a:rPr>
              <a:t>Azure</a:t>
            </a:r>
          </a:p>
          <a:p>
            <a:pPr algn="ctr"/>
            <a:r>
              <a:rPr lang="en-US" sz="1100" dirty="0">
                <a:solidFill>
                  <a:schemeClr val="tx1">
                    <a:lumMod val="50000"/>
                  </a:schemeClr>
                </a:solidFill>
              </a:rPr>
              <a:t>Artifacts</a:t>
            </a:r>
          </a:p>
        </p:txBody>
      </p:sp>
      <p:sp>
        <p:nvSpPr>
          <p:cNvPr id="39" name="Rectangle 38">
            <a:extLst>
              <a:ext uri="{FF2B5EF4-FFF2-40B4-BE49-F238E27FC236}">
                <a16:creationId xmlns:a16="http://schemas.microsoft.com/office/drawing/2014/main" id="{2EA903FD-478D-4D9E-A94C-FAF34E59D0CD}"/>
              </a:ext>
            </a:extLst>
          </p:cNvPr>
          <p:cNvSpPr/>
          <p:nvPr/>
        </p:nvSpPr>
        <p:spPr>
          <a:xfrm>
            <a:off x="9179724" y="1067447"/>
            <a:ext cx="2153927" cy="165597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TextBox 39">
            <a:extLst>
              <a:ext uri="{FF2B5EF4-FFF2-40B4-BE49-F238E27FC236}">
                <a16:creationId xmlns:a16="http://schemas.microsoft.com/office/drawing/2014/main" id="{C4D39FD8-C111-493E-999B-D61A90EBEC9F}"/>
              </a:ext>
            </a:extLst>
          </p:cNvPr>
          <p:cNvSpPr txBox="1"/>
          <p:nvPr/>
        </p:nvSpPr>
        <p:spPr>
          <a:xfrm>
            <a:off x="9582593" y="1127039"/>
            <a:ext cx="1701223" cy="584775"/>
          </a:xfrm>
          <a:prstGeom prst="rect">
            <a:avLst/>
          </a:prstGeom>
          <a:noFill/>
        </p:spPr>
        <p:txBody>
          <a:bodyPr wrap="square" rtlCol="0">
            <a:spAutoFit/>
          </a:bodyPr>
          <a:lstStyle/>
          <a:p>
            <a:r>
              <a:rPr lang="en-US" sz="1600" dirty="0"/>
              <a:t>Deployment Packages</a:t>
            </a:r>
            <a:endParaRPr lang="en-AU" sz="1600" dirty="0"/>
          </a:p>
        </p:txBody>
      </p:sp>
      <p:cxnSp>
        <p:nvCxnSpPr>
          <p:cNvPr id="41" name="Straight Arrow Connector 40">
            <a:extLst>
              <a:ext uri="{FF2B5EF4-FFF2-40B4-BE49-F238E27FC236}">
                <a16:creationId xmlns:a16="http://schemas.microsoft.com/office/drawing/2014/main" id="{A2EC9502-853A-4AB3-9FA7-02CFD72C6D0B}"/>
              </a:ext>
            </a:extLst>
          </p:cNvPr>
          <p:cNvCxnSpPr>
            <a:cxnSpLocks/>
          </p:cNvCxnSpPr>
          <p:nvPr/>
        </p:nvCxnSpPr>
        <p:spPr>
          <a:xfrm>
            <a:off x="8851392" y="2545842"/>
            <a:ext cx="736543" cy="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Rectangle 41">
            <a:extLst>
              <a:ext uri="{FF2B5EF4-FFF2-40B4-BE49-F238E27FC236}">
                <a16:creationId xmlns:a16="http://schemas.microsoft.com/office/drawing/2014/main" id="{C3C3C733-DAE9-4A88-A165-67EE1B74C0B5}"/>
              </a:ext>
            </a:extLst>
          </p:cNvPr>
          <p:cNvSpPr/>
          <p:nvPr/>
        </p:nvSpPr>
        <p:spPr>
          <a:xfrm>
            <a:off x="6840866" y="1929206"/>
            <a:ext cx="2153927" cy="126978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D9DC2035-39CB-495B-9ED8-D2E52F7235FD}"/>
              </a:ext>
            </a:extLst>
          </p:cNvPr>
          <p:cNvSpPr txBox="1"/>
          <p:nvPr/>
        </p:nvSpPr>
        <p:spPr>
          <a:xfrm>
            <a:off x="7300803" y="2355853"/>
            <a:ext cx="1447384" cy="338554"/>
          </a:xfrm>
          <a:prstGeom prst="rect">
            <a:avLst/>
          </a:prstGeom>
          <a:noFill/>
        </p:spPr>
        <p:txBody>
          <a:bodyPr wrap="none" rtlCol="0">
            <a:spAutoFit/>
          </a:bodyPr>
          <a:lstStyle/>
          <a:p>
            <a:r>
              <a:rPr lang="en-US" sz="1600" dirty="0"/>
              <a:t>Create Package</a:t>
            </a:r>
          </a:p>
        </p:txBody>
      </p:sp>
    </p:spTree>
    <p:extLst>
      <p:ext uri="{BB962C8B-B14F-4D97-AF65-F5344CB8AC3E}">
        <p14:creationId xmlns:p14="http://schemas.microsoft.com/office/powerpoint/2010/main" val="1380439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1BD7-DB73-4E6B-AE15-F0D03B81578E}"/>
              </a:ext>
            </a:extLst>
          </p:cNvPr>
          <p:cNvSpPr>
            <a:spLocks noGrp="1"/>
          </p:cNvSpPr>
          <p:nvPr>
            <p:ph type="title"/>
          </p:nvPr>
        </p:nvSpPr>
        <p:spPr/>
        <p:txBody>
          <a:bodyPr/>
          <a:lstStyle/>
          <a:p>
            <a:r>
              <a:rPr lang="en-AU" dirty="0"/>
              <a:t>CI, CD and branching</a:t>
            </a:r>
          </a:p>
        </p:txBody>
      </p:sp>
      <p:sp>
        <p:nvSpPr>
          <p:cNvPr id="3" name="Slide Number Placeholder 2">
            <a:extLst>
              <a:ext uri="{FF2B5EF4-FFF2-40B4-BE49-F238E27FC236}">
                <a16:creationId xmlns:a16="http://schemas.microsoft.com/office/drawing/2014/main" id="{2C8F57D7-499C-4A2A-BF01-EFE6F629BE18}"/>
              </a:ext>
            </a:extLst>
          </p:cNvPr>
          <p:cNvSpPr>
            <a:spLocks noGrp="1"/>
          </p:cNvSpPr>
          <p:nvPr>
            <p:ph type="sldNum" sz="quarter" idx="12"/>
          </p:nvPr>
        </p:nvSpPr>
        <p:spPr/>
        <p:txBody>
          <a:bodyPr/>
          <a:lstStyle/>
          <a:p>
            <a:fld id="{1E2FE05B-4A3F-4181-99F1-864C7998A1BB}" type="slidenum">
              <a:rPr lang="en-AU" smtClean="0"/>
              <a:t>21</a:t>
            </a:fld>
            <a:endParaRPr lang="en-AU" dirty="0"/>
          </a:p>
        </p:txBody>
      </p:sp>
      <p:sp>
        <p:nvSpPr>
          <p:cNvPr id="5" name="Content Placeholder 4">
            <a:extLst>
              <a:ext uri="{FF2B5EF4-FFF2-40B4-BE49-F238E27FC236}">
                <a16:creationId xmlns:a16="http://schemas.microsoft.com/office/drawing/2014/main" id="{8511B2B1-5E68-40BE-B2DE-561697A5190D}"/>
              </a:ext>
            </a:extLst>
          </p:cNvPr>
          <p:cNvSpPr>
            <a:spLocks noGrp="1"/>
          </p:cNvSpPr>
          <p:nvPr>
            <p:ph sz="quarter" idx="15"/>
          </p:nvPr>
        </p:nvSpPr>
        <p:spPr>
          <a:xfrm>
            <a:off x="695325" y="1101579"/>
            <a:ext cx="3377054" cy="2339205"/>
          </a:xfrm>
        </p:spPr>
        <p:txBody>
          <a:bodyPr/>
          <a:lstStyle/>
          <a:p>
            <a:pPr marL="285750" indent="-285750">
              <a:buFont typeface="Arial" panose="020B0604020202020204" pitchFamily="34" charset="0"/>
              <a:buChar char="•"/>
            </a:pPr>
            <a:r>
              <a:rPr lang="en-US" dirty="0"/>
              <a:t>DEVELOP branch – this is the CI (continuously integrated) branch. Short-lived feature branches are merged to this, and CI artifacts are created, which can then be deployed to non-production.</a:t>
            </a:r>
          </a:p>
          <a:p>
            <a:pPr marL="285750" indent="-285750">
              <a:buFont typeface="Arial" panose="020B0604020202020204" pitchFamily="34" charset="0"/>
              <a:buChar char="•"/>
            </a:pPr>
            <a:r>
              <a:rPr lang="en-US" dirty="0"/>
              <a:t>MAIN branch - release artifacts created from this code, and represent a near-future deployable to production.</a:t>
            </a:r>
            <a:endParaRPr lang="en-AU" dirty="0"/>
          </a:p>
        </p:txBody>
      </p:sp>
      <p:pic>
        <p:nvPicPr>
          <p:cNvPr id="6" name="Picture 5">
            <a:extLst>
              <a:ext uri="{FF2B5EF4-FFF2-40B4-BE49-F238E27FC236}">
                <a16:creationId xmlns:a16="http://schemas.microsoft.com/office/drawing/2014/main" id="{7C52EBB0-6294-4187-83D2-70E3DE8193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81460" y="2766856"/>
            <a:ext cx="6401523" cy="3121852"/>
          </a:xfrm>
          <a:prstGeom prst="rect">
            <a:avLst/>
          </a:prstGeom>
        </p:spPr>
      </p:pic>
      <p:pic>
        <p:nvPicPr>
          <p:cNvPr id="7" name="Picture 6">
            <a:extLst>
              <a:ext uri="{FF2B5EF4-FFF2-40B4-BE49-F238E27FC236}">
                <a16:creationId xmlns:a16="http://schemas.microsoft.com/office/drawing/2014/main" id="{0DDB3BDF-4880-45F1-970D-05FA74BB7B53}"/>
              </a:ext>
            </a:extLst>
          </p:cNvPr>
          <p:cNvPicPr>
            <a:picLocks noChangeAspect="1"/>
          </p:cNvPicPr>
          <p:nvPr/>
        </p:nvPicPr>
        <p:blipFill>
          <a:blip r:embed="rId3"/>
          <a:stretch>
            <a:fillRect/>
          </a:stretch>
        </p:blipFill>
        <p:spPr>
          <a:xfrm>
            <a:off x="4981460" y="1011673"/>
            <a:ext cx="6363588" cy="1333686"/>
          </a:xfrm>
          <a:prstGeom prst="rect">
            <a:avLst/>
          </a:prstGeom>
        </p:spPr>
      </p:pic>
    </p:spTree>
    <p:extLst>
      <p:ext uri="{BB962C8B-B14F-4D97-AF65-F5344CB8AC3E}">
        <p14:creationId xmlns:p14="http://schemas.microsoft.com/office/powerpoint/2010/main" val="1445856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26C28A6-13F0-4B67-BA57-7F849AF3C5CA}"/>
              </a:ext>
            </a:extLst>
          </p:cNvPr>
          <p:cNvSpPr>
            <a:spLocks noGrp="1"/>
          </p:cNvSpPr>
          <p:nvPr>
            <p:ph type="ftr" sz="quarter" idx="11"/>
          </p:nvPr>
        </p:nvSpPr>
        <p:spPr/>
        <p:txBody>
          <a:bodyPr/>
          <a:lstStyle/>
          <a:p>
            <a:r>
              <a:rPr lang="en-AU"/>
              <a:t>Source: </a:t>
            </a:r>
            <a:endParaRPr lang="en-AU" dirty="0"/>
          </a:p>
        </p:txBody>
      </p:sp>
      <p:sp>
        <p:nvSpPr>
          <p:cNvPr id="3" name="Slide Number Placeholder 2">
            <a:extLst>
              <a:ext uri="{FF2B5EF4-FFF2-40B4-BE49-F238E27FC236}">
                <a16:creationId xmlns:a16="http://schemas.microsoft.com/office/drawing/2014/main" id="{F8A524B9-205F-4029-991E-1FDB7D498972}"/>
              </a:ext>
            </a:extLst>
          </p:cNvPr>
          <p:cNvSpPr>
            <a:spLocks noGrp="1"/>
          </p:cNvSpPr>
          <p:nvPr>
            <p:ph type="sldNum" sz="quarter" idx="12"/>
          </p:nvPr>
        </p:nvSpPr>
        <p:spPr/>
        <p:txBody>
          <a:bodyPr/>
          <a:lstStyle/>
          <a:p>
            <a:fld id="{1E2FE05B-4A3F-4181-99F1-864C7998A1BB}" type="slidenum">
              <a:rPr lang="en-AU" smtClean="0"/>
              <a:t>22</a:t>
            </a:fld>
            <a:endParaRPr lang="en-AU" dirty="0"/>
          </a:p>
        </p:txBody>
      </p:sp>
      <p:sp>
        <p:nvSpPr>
          <p:cNvPr id="4" name="Text Placeholder 3">
            <a:extLst>
              <a:ext uri="{FF2B5EF4-FFF2-40B4-BE49-F238E27FC236}">
                <a16:creationId xmlns:a16="http://schemas.microsoft.com/office/drawing/2014/main" id="{620711B0-3D75-401F-971F-60787C9F354B}"/>
              </a:ext>
            </a:extLst>
          </p:cNvPr>
          <p:cNvSpPr>
            <a:spLocks noGrp="1"/>
          </p:cNvSpPr>
          <p:nvPr>
            <p:ph type="body" sz="quarter" idx="13"/>
          </p:nvPr>
        </p:nvSpPr>
        <p:spPr>
          <a:xfrm>
            <a:off x="695325" y="969963"/>
            <a:ext cx="9525635" cy="1107996"/>
          </a:xfrm>
        </p:spPr>
        <p:txBody>
          <a:bodyPr/>
          <a:lstStyle/>
          <a:p>
            <a:r>
              <a:rPr lang="en-AU" dirty="0"/>
              <a:t>Azure DevOps Agents</a:t>
            </a:r>
          </a:p>
          <a:p>
            <a:r>
              <a:rPr lang="en-AU" dirty="0"/>
              <a:t>GitHub Actions Runners</a:t>
            </a:r>
          </a:p>
        </p:txBody>
      </p:sp>
    </p:spTree>
    <p:extLst>
      <p:ext uri="{BB962C8B-B14F-4D97-AF65-F5344CB8AC3E}">
        <p14:creationId xmlns:p14="http://schemas.microsoft.com/office/powerpoint/2010/main" val="1868863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1BD7-DB73-4E6B-AE15-F0D03B81578E}"/>
              </a:ext>
            </a:extLst>
          </p:cNvPr>
          <p:cNvSpPr>
            <a:spLocks noGrp="1"/>
          </p:cNvSpPr>
          <p:nvPr>
            <p:ph type="title"/>
          </p:nvPr>
        </p:nvSpPr>
        <p:spPr/>
        <p:txBody>
          <a:bodyPr/>
          <a:lstStyle/>
          <a:p>
            <a:r>
              <a:rPr lang="en-AU" dirty="0"/>
              <a:t>Provider-Hosted vs Self-Hosted Agents and Runners</a:t>
            </a:r>
          </a:p>
        </p:txBody>
      </p:sp>
      <p:sp>
        <p:nvSpPr>
          <p:cNvPr id="3" name="Slide Number Placeholder 2">
            <a:extLst>
              <a:ext uri="{FF2B5EF4-FFF2-40B4-BE49-F238E27FC236}">
                <a16:creationId xmlns:a16="http://schemas.microsoft.com/office/drawing/2014/main" id="{2C8F57D7-499C-4A2A-BF01-EFE6F629BE18}"/>
              </a:ext>
            </a:extLst>
          </p:cNvPr>
          <p:cNvSpPr>
            <a:spLocks noGrp="1"/>
          </p:cNvSpPr>
          <p:nvPr>
            <p:ph type="sldNum" sz="quarter" idx="12"/>
          </p:nvPr>
        </p:nvSpPr>
        <p:spPr/>
        <p:txBody>
          <a:bodyPr/>
          <a:lstStyle/>
          <a:p>
            <a:fld id="{1E2FE05B-4A3F-4181-99F1-864C7998A1BB}" type="slidenum">
              <a:rPr lang="en-AU" smtClean="0"/>
              <a:t>23</a:t>
            </a:fld>
            <a:endParaRPr lang="en-AU" dirty="0"/>
          </a:p>
        </p:txBody>
      </p:sp>
      <p:sp>
        <p:nvSpPr>
          <p:cNvPr id="4" name="Text Placeholder 3">
            <a:extLst>
              <a:ext uri="{FF2B5EF4-FFF2-40B4-BE49-F238E27FC236}">
                <a16:creationId xmlns:a16="http://schemas.microsoft.com/office/drawing/2014/main" id="{6F0B3A40-E710-4289-AD60-DAFD2F0E5461}"/>
              </a:ext>
            </a:extLst>
          </p:cNvPr>
          <p:cNvSpPr>
            <a:spLocks noGrp="1"/>
          </p:cNvSpPr>
          <p:nvPr>
            <p:ph type="body" sz="quarter" idx="14"/>
          </p:nvPr>
        </p:nvSpPr>
        <p:spPr/>
        <p:txBody>
          <a:bodyPr/>
          <a:lstStyle/>
          <a:p>
            <a:endParaRPr lang="en-AU" dirty="0"/>
          </a:p>
        </p:txBody>
      </p:sp>
      <p:sp>
        <p:nvSpPr>
          <p:cNvPr id="5" name="Content Placeholder 4">
            <a:extLst>
              <a:ext uri="{FF2B5EF4-FFF2-40B4-BE49-F238E27FC236}">
                <a16:creationId xmlns:a16="http://schemas.microsoft.com/office/drawing/2014/main" id="{8511B2B1-5E68-40BE-B2DE-561697A5190D}"/>
              </a:ext>
            </a:extLst>
          </p:cNvPr>
          <p:cNvSpPr>
            <a:spLocks noGrp="1"/>
          </p:cNvSpPr>
          <p:nvPr>
            <p:ph sz="quarter" idx="15"/>
          </p:nvPr>
        </p:nvSpPr>
        <p:spPr>
          <a:xfrm>
            <a:off x="695325" y="1997125"/>
            <a:ext cx="10801350" cy="4227824"/>
          </a:xfrm>
        </p:spPr>
        <p:txBody>
          <a:bodyPr/>
          <a:lstStyle/>
          <a:p>
            <a:pPr marL="285750" indent="-285750">
              <a:buFont typeface="Arial" panose="020B0604020202020204" pitchFamily="34" charset="0"/>
              <a:buChar char="•"/>
            </a:pPr>
            <a:r>
              <a:rPr lang="en-US" dirty="0"/>
              <a:t>In phase 1, for both GitHub and Azure DevOps, provider-hosted agents will be used.</a:t>
            </a:r>
          </a:p>
          <a:p>
            <a:pPr marL="285750" indent="-285750">
              <a:buFont typeface="Arial" panose="020B0604020202020204" pitchFamily="34" charset="0"/>
              <a:buChar char="•"/>
            </a:pPr>
            <a:r>
              <a:rPr lang="en-US" dirty="0"/>
              <a:t>In cases where </a:t>
            </a:r>
            <a:r>
              <a:rPr lang="en-US" dirty="0" err="1"/>
              <a:t>customisations</a:t>
            </a:r>
            <a:r>
              <a:rPr lang="en-US" dirty="0"/>
              <a:t> to the agents are required, self-hosted agents will be set up on Azure Virtual Machines (phase 2.1). Considerations include:</a:t>
            </a:r>
          </a:p>
          <a:p>
            <a:pPr marL="465750" lvl="1" indent="-285750"/>
            <a:r>
              <a:rPr lang="en-US" dirty="0"/>
              <a:t>Consumption cost</a:t>
            </a:r>
          </a:p>
          <a:p>
            <a:pPr marL="465750" lvl="1" indent="-285750"/>
            <a:r>
              <a:rPr lang="en-US" dirty="0"/>
              <a:t>Agent idle times.</a:t>
            </a:r>
          </a:p>
          <a:p>
            <a:pPr marL="465750" lvl="1" indent="-285750"/>
            <a:r>
              <a:rPr lang="en-US" dirty="0"/>
              <a:t>Auto-shutdown of VMs outside of business hours</a:t>
            </a:r>
          </a:p>
          <a:p>
            <a:pPr marL="285750" indent="-285750">
              <a:buFont typeface="Arial" panose="020B0604020202020204" pitchFamily="34" charset="0"/>
              <a:buChar char="•"/>
            </a:pPr>
            <a:r>
              <a:rPr lang="en-US" dirty="0"/>
              <a:t>Downside of provider-hosted agents:</a:t>
            </a:r>
          </a:p>
          <a:p>
            <a:pPr marL="465750" lvl="1" indent="-285750"/>
            <a:r>
              <a:rPr lang="en-US" dirty="0"/>
              <a:t>Less control of specific tool versions.</a:t>
            </a:r>
          </a:p>
          <a:p>
            <a:pPr marL="285750" indent="-285750">
              <a:buFont typeface="Arial" panose="020B0604020202020204" pitchFamily="34" charset="0"/>
              <a:buChar char="•"/>
            </a:pPr>
            <a:r>
              <a:rPr lang="en-US" dirty="0"/>
              <a:t>We expect provider-hosted agents will be sufficient for </a:t>
            </a:r>
            <a:r>
              <a:rPr lang="en-US" dirty="0" err="1"/>
              <a:t>IaC</a:t>
            </a:r>
            <a:r>
              <a:rPr lang="en-US" dirty="0"/>
              <a:t> in phase 1.</a:t>
            </a:r>
          </a:p>
          <a:p>
            <a:pPr marL="285750" indent="-285750">
              <a:buFont typeface="Arial" panose="020B0604020202020204" pitchFamily="34" charset="0"/>
              <a:buChar char="•"/>
            </a:pPr>
            <a:r>
              <a:rPr lang="en-US" dirty="0"/>
              <a:t>Phase 2.1 will implement self-hosted agent/runner deployments.</a:t>
            </a:r>
          </a:p>
          <a:p>
            <a:pPr marL="285750" indent="-285750">
              <a:buFont typeface="Arial" panose="020B0604020202020204" pitchFamily="34" charset="0"/>
              <a:buChar char="•"/>
            </a:pPr>
            <a:r>
              <a:rPr lang="en-US" dirty="0"/>
              <a:t>Service Connections (azure subscriptions access) will be used in deploy pipelines</a:t>
            </a:r>
          </a:p>
          <a:p>
            <a:endParaRPr lang="en-US" dirty="0"/>
          </a:p>
          <a:p>
            <a:endParaRPr lang="en-AU" dirty="0"/>
          </a:p>
        </p:txBody>
      </p:sp>
    </p:spTree>
    <p:extLst>
      <p:ext uri="{BB962C8B-B14F-4D97-AF65-F5344CB8AC3E}">
        <p14:creationId xmlns:p14="http://schemas.microsoft.com/office/powerpoint/2010/main" val="754751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2C9CC-B31D-4027-BEE6-15CCCBEDB033}"/>
              </a:ext>
            </a:extLst>
          </p:cNvPr>
          <p:cNvSpPr>
            <a:spLocks noGrp="1"/>
          </p:cNvSpPr>
          <p:nvPr>
            <p:ph type="title"/>
          </p:nvPr>
        </p:nvSpPr>
        <p:spPr/>
        <p:txBody>
          <a:bodyPr/>
          <a:lstStyle/>
          <a:p>
            <a:r>
              <a:rPr lang="en-AU" dirty="0"/>
              <a:t>Self-Hosted Agents and Runners - 1/2</a:t>
            </a:r>
          </a:p>
        </p:txBody>
      </p:sp>
      <p:sp>
        <p:nvSpPr>
          <p:cNvPr id="3" name="Slide Number Placeholder 2">
            <a:extLst>
              <a:ext uri="{FF2B5EF4-FFF2-40B4-BE49-F238E27FC236}">
                <a16:creationId xmlns:a16="http://schemas.microsoft.com/office/drawing/2014/main" id="{04F09A74-D7DB-49DB-9EC9-C99CF8FADDA0}"/>
              </a:ext>
            </a:extLst>
          </p:cNvPr>
          <p:cNvSpPr>
            <a:spLocks noGrp="1"/>
          </p:cNvSpPr>
          <p:nvPr>
            <p:ph type="sldNum" sz="quarter" idx="12"/>
          </p:nvPr>
        </p:nvSpPr>
        <p:spPr/>
        <p:txBody>
          <a:bodyPr/>
          <a:lstStyle/>
          <a:p>
            <a:fld id="{1E2FE05B-4A3F-4181-99F1-864C7998A1BB}" type="slidenum">
              <a:rPr lang="en-AU" smtClean="0"/>
              <a:t>24</a:t>
            </a:fld>
            <a:endParaRPr lang="en-AU" dirty="0"/>
          </a:p>
        </p:txBody>
      </p:sp>
      <p:sp>
        <p:nvSpPr>
          <p:cNvPr id="5" name="Content Placeholder 4">
            <a:extLst>
              <a:ext uri="{FF2B5EF4-FFF2-40B4-BE49-F238E27FC236}">
                <a16:creationId xmlns:a16="http://schemas.microsoft.com/office/drawing/2014/main" id="{496F7DA5-59DE-48A9-8C9C-2311DDCDA930}"/>
              </a:ext>
            </a:extLst>
          </p:cNvPr>
          <p:cNvSpPr>
            <a:spLocks noGrp="1"/>
          </p:cNvSpPr>
          <p:nvPr>
            <p:ph sz="quarter" idx="15"/>
          </p:nvPr>
        </p:nvSpPr>
        <p:spPr>
          <a:xfrm>
            <a:off x="695325" y="933257"/>
            <a:ext cx="10801350" cy="5288627"/>
          </a:xfrm>
        </p:spPr>
        <p:txBody>
          <a:bodyPr/>
          <a:lstStyle/>
          <a:p>
            <a:pPr marL="285750" indent="-285750">
              <a:buFont typeface="Arial" panose="020B0604020202020204" pitchFamily="34" charset="0"/>
              <a:buChar char="•"/>
            </a:pPr>
            <a:r>
              <a:rPr lang="en-AU" dirty="0"/>
              <a:t>In Phase 2.1, automated deployment of self-hosted agents and runners.</a:t>
            </a:r>
          </a:p>
          <a:p>
            <a:pPr marL="285750" indent="-285750">
              <a:buFont typeface="Arial" panose="020B0604020202020204" pitchFamily="34" charset="0"/>
              <a:buChar char="•"/>
            </a:pPr>
            <a:r>
              <a:rPr lang="en-AU" b="1" dirty="0"/>
              <a:t>Production GitHub and Production Azure DevOps Only</a:t>
            </a:r>
            <a:r>
              <a:rPr lang="en-AU" dirty="0"/>
              <a:t> : After Phase 1, we only utilise the production Azure DevOps organisation, and the production GitHub Enterprise/Organisation. Agents and runners will be registered to prod GitHub and prod Azure DevOps.</a:t>
            </a:r>
          </a:p>
          <a:p>
            <a:pPr marL="285750" indent="-285750">
              <a:buFont typeface="Arial" panose="020B0604020202020204" pitchFamily="34" charset="0"/>
              <a:buChar char="•"/>
            </a:pPr>
            <a:r>
              <a:rPr lang="en-US" dirty="0"/>
              <a:t>GitHub Runner VMs will be hosted in the prod Azure tenant.</a:t>
            </a:r>
          </a:p>
          <a:p>
            <a:pPr marL="285750" indent="-285750">
              <a:buFont typeface="Arial" panose="020B0604020202020204" pitchFamily="34" charset="0"/>
              <a:buChar char="•"/>
            </a:pPr>
            <a:r>
              <a:rPr lang="en-US" dirty="0"/>
              <a:t>Azure DevOps Agents will be hosted in the prod and non-prod Azure tenants. The purpose is to allow IaaS modifications within the Azure environment, where Azure CLI does not serve this purpose.</a:t>
            </a:r>
          </a:p>
          <a:p>
            <a:pPr marL="285750" indent="-285750">
              <a:buFont typeface="Arial" panose="020B0604020202020204" pitchFamily="34" charset="0"/>
              <a:buChar char="•"/>
            </a:pPr>
            <a:r>
              <a:rPr lang="en-AU" dirty="0"/>
              <a:t>For BAU,  the agents/runners will be registered with the Default pool/runner group.</a:t>
            </a:r>
          </a:p>
          <a:p>
            <a:pPr marL="285750" indent="-285750">
              <a:buFont typeface="Arial" panose="020B0604020202020204" pitchFamily="34" charset="0"/>
              <a:buChar char="•"/>
            </a:pPr>
            <a:r>
              <a:rPr lang="en-AU" dirty="0"/>
              <a:t>For Testing, we will not be using the non-production Azure, ADO and GitHub as a test platform. The approach for testing changes/improvements: register the VMs to a ‘Test Pool’ pool or ‘Test Runner Group’ runner group. Those VMs will have different names to ones registered to the Default pool/runner group. These can be tested on those test pools/runner groups, without disruption to existing teams which will have their GitHub Actions and ADO pipelines running on provider-hosted agents/runners or the self-hosted ones in the “Default” pool.</a:t>
            </a:r>
          </a:p>
          <a:p>
            <a:pPr marL="285750" indent="-285750">
              <a:buFont typeface="Arial" panose="020B0604020202020204" pitchFamily="34" charset="0"/>
              <a:buChar char="•"/>
            </a:pPr>
            <a:r>
              <a:rPr lang="en-AU" dirty="0"/>
              <a:t>Go into the Operations spoke, under a different subnet to the AVD subnet.</a:t>
            </a:r>
          </a:p>
          <a:p>
            <a:pPr marL="285750" indent="-285750">
              <a:buFont typeface="Arial" panose="020B0604020202020204" pitchFamily="34" charset="0"/>
              <a:buChar char="•"/>
            </a:pPr>
            <a:r>
              <a:rPr lang="en-AU" dirty="0"/>
              <a:t>In ADO, Agents and Agent Pools are at Organisation-level (</a:t>
            </a:r>
            <a:r>
              <a:rPr lang="en-AU" dirty="0">
                <a:hlinkClick r:id="rId3"/>
              </a:rPr>
              <a:t>https://dev.azure.com/ausup/_settings/agentpools</a:t>
            </a:r>
            <a:r>
              <a:rPr lang="en-AU" dirty="0"/>
              <a:t>).</a:t>
            </a:r>
          </a:p>
          <a:p>
            <a:pPr marL="285750" indent="-285750">
              <a:buFont typeface="Arial" panose="020B0604020202020204" pitchFamily="34" charset="0"/>
              <a:buChar char="•"/>
            </a:pPr>
            <a:r>
              <a:rPr lang="en-AU" dirty="0"/>
              <a:t>In GH, Runners are possible at enterprise-level, org-level or repo-level.</a:t>
            </a:r>
          </a:p>
          <a:p>
            <a:pPr marL="285750" indent="-285750">
              <a:buFont typeface="Arial" panose="020B0604020202020204" pitchFamily="34" charset="0"/>
              <a:buChar char="•"/>
            </a:pPr>
            <a:r>
              <a:rPr lang="en-AU" dirty="0"/>
              <a:t>GH: Runner Groups are possible at either enterprise-level or org-level.</a:t>
            </a:r>
          </a:p>
          <a:p>
            <a:pPr marL="285750" indent="-285750">
              <a:buFont typeface="Arial" panose="020B0604020202020204" pitchFamily="34" charset="0"/>
              <a:buChar char="•"/>
            </a:pPr>
            <a:r>
              <a:rPr lang="en-AU" dirty="0"/>
              <a:t>GH: Phase 2.1 will proceed with creation of org-level runners, which allows for allocation to Runner Groups and offers better standardisation of tooling.</a:t>
            </a:r>
          </a:p>
          <a:p>
            <a:pPr marL="285750" indent="-285750">
              <a:buFont typeface="Arial" panose="020B0604020202020204" pitchFamily="34" charset="0"/>
              <a:buChar char="•"/>
            </a:pPr>
            <a:r>
              <a:rPr lang="en-AU" dirty="0"/>
              <a:t>GH: The phase 2.1 code/pipelines can be re-purposed to further customise agents/runners specific to the needs of the teams consuming them.</a:t>
            </a:r>
          </a:p>
        </p:txBody>
      </p:sp>
    </p:spTree>
    <p:extLst>
      <p:ext uri="{BB962C8B-B14F-4D97-AF65-F5344CB8AC3E}">
        <p14:creationId xmlns:p14="http://schemas.microsoft.com/office/powerpoint/2010/main" val="830092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2C9CC-B31D-4027-BEE6-15CCCBEDB033}"/>
              </a:ext>
            </a:extLst>
          </p:cNvPr>
          <p:cNvSpPr>
            <a:spLocks noGrp="1"/>
          </p:cNvSpPr>
          <p:nvPr>
            <p:ph type="title"/>
          </p:nvPr>
        </p:nvSpPr>
        <p:spPr/>
        <p:txBody>
          <a:bodyPr/>
          <a:lstStyle/>
          <a:p>
            <a:r>
              <a:rPr lang="en-AU" dirty="0"/>
              <a:t>Self-Hosted Agents and Runners 2/2</a:t>
            </a:r>
          </a:p>
        </p:txBody>
      </p:sp>
      <p:sp>
        <p:nvSpPr>
          <p:cNvPr id="3" name="Slide Number Placeholder 2">
            <a:extLst>
              <a:ext uri="{FF2B5EF4-FFF2-40B4-BE49-F238E27FC236}">
                <a16:creationId xmlns:a16="http://schemas.microsoft.com/office/drawing/2014/main" id="{04F09A74-D7DB-49DB-9EC9-C99CF8FADDA0}"/>
              </a:ext>
            </a:extLst>
          </p:cNvPr>
          <p:cNvSpPr>
            <a:spLocks noGrp="1"/>
          </p:cNvSpPr>
          <p:nvPr>
            <p:ph type="sldNum" sz="quarter" idx="12"/>
          </p:nvPr>
        </p:nvSpPr>
        <p:spPr/>
        <p:txBody>
          <a:bodyPr/>
          <a:lstStyle/>
          <a:p>
            <a:fld id="{1E2FE05B-4A3F-4181-99F1-864C7998A1BB}" type="slidenum">
              <a:rPr lang="en-AU" smtClean="0"/>
              <a:t>25</a:t>
            </a:fld>
            <a:endParaRPr lang="en-AU" dirty="0"/>
          </a:p>
        </p:txBody>
      </p:sp>
      <p:sp>
        <p:nvSpPr>
          <p:cNvPr id="5" name="Content Placeholder 4">
            <a:extLst>
              <a:ext uri="{FF2B5EF4-FFF2-40B4-BE49-F238E27FC236}">
                <a16:creationId xmlns:a16="http://schemas.microsoft.com/office/drawing/2014/main" id="{496F7DA5-59DE-48A9-8C9C-2311DDCDA930}"/>
              </a:ext>
            </a:extLst>
          </p:cNvPr>
          <p:cNvSpPr>
            <a:spLocks noGrp="1"/>
          </p:cNvSpPr>
          <p:nvPr>
            <p:ph sz="quarter" idx="15"/>
          </p:nvPr>
        </p:nvSpPr>
        <p:spPr>
          <a:xfrm>
            <a:off x="695325" y="1448705"/>
            <a:ext cx="10801350" cy="2668423"/>
          </a:xfrm>
        </p:spPr>
        <p:txBody>
          <a:bodyPr/>
          <a:lstStyle/>
          <a:p>
            <a:pPr lvl="1"/>
            <a:r>
              <a:rPr lang="en-US" dirty="0"/>
              <a:t>For Phase 2.1, we will use the self-hosted runners/agents to build/deploy the sample 2-tier web application.</a:t>
            </a:r>
          </a:p>
          <a:p>
            <a:pPr lvl="1"/>
            <a:r>
              <a:rPr lang="en-US" dirty="0"/>
              <a:t>We will have Azure CLI installed and expect to be able to do future </a:t>
            </a:r>
            <a:r>
              <a:rPr lang="en-US" dirty="0" err="1"/>
              <a:t>IaaC</a:t>
            </a:r>
            <a:r>
              <a:rPr lang="en-US" dirty="0"/>
              <a:t> deployments. It's a chicken and egg scenario with what will be deployed with them. Obviously, we won't use self-hosted agents to deploy/create the self-hosted agents.</a:t>
            </a:r>
          </a:p>
          <a:p>
            <a:pPr lvl="1"/>
            <a:r>
              <a:rPr lang="en-US" dirty="0"/>
              <a:t>Auto-shutdown: initially, use 9pm AEST/AEDT.</a:t>
            </a:r>
          </a:p>
          <a:p>
            <a:pPr lvl="1"/>
            <a:r>
              <a:rPr lang="en-US" dirty="0"/>
              <a:t>Testing: build the sample web app that is part of phase 2.1 deliverables.</a:t>
            </a:r>
          </a:p>
          <a:p>
            <a:pPr lvl="1"/>
            <a:r>
              <a:rPr lang="en-US" dirty="0"/>
              <a:t>One YML pipeline to create agent/runner VMs, register with ADO/GH, install tools</a:t>
            </a:r>
          </a:p>
          <a:p>
            <a:pPr lvl="1"/>
            <a:r>
              <a:rPr lang="en-US" dirty="0"/>
              <a:t>Separate YML pipeline that takes an array parameter container VM hostnames to deregister and delete the resource group (separate stages that can be selected for deployment).</a:t>
            </a:r>
          </a:p>
          <a:p>
            <a:pPr lvl="1"/>
            <a:endParaRPr lang="en-US" dirty="0"/>
          </a:p>
        </p:txBody>
      </p:sp>
    </p:spTree>
    <p:extLst>
      <p:ext uri="{BB962C8B-B14F-4D97-AF65-F5344CB8AC3E}">
        <p14:creationId xmlns:p14="http://schemas.microsoft.com/office/powerpoint/2010/main" val="170790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2C9CC-B31D-4027-BEE6-15CCCBEDB033}"/>
              </a:ext>
            </a:extLst>
          </p:cNvPr>
          <p:cNvSpPr>
            <a:spLocks noGrp="1"/>
          </p:cNvSpPr>
          <p:nvPr>
            <p:ph type="title"/>
          </p:nvPr>
        </p:nvSpPr>
        <p:spPr/>
        <p:txBody>
          <a:bodyPr/>
          <a:lstStyle/>
          <a:p>
            <a:r>
              <a:rPr lang="en-AU" dirty="0"/>
              <a:t>Tools installation on Self-Hosted Agents and Runners</a:t>
            </a:r>
          </a:p>
        </p:txBody>
      </p:sp>
      <p:sp>
        <p:nvSpPr>
          <p:cNvPr id="3" name="Slide Number Placeholder 2">
            <a:extLst>
              <a:ext uri="{FF2B5EF4-FFF2-40B4-BE49-F238E27FC236}">
                <a16:creationId xmlns:a16="http://schemas.microsoft.com/office/drawing/2014/main" id="{04F09A74-D7DB-49DB-9EC9-C99CF8FADDA0}"/>
              </a:ext>
            </a:extLst>
          </p:cNvPr>
          <p:cNvSpPr>
            <a:spLocks noGrp="1"/>
          </p:cNvSpPr>
          <p:nvPr>
            <p:ph type="sldNum" sz="quarter" idx="12"/>
          </p:nvPr>
        </p:nvSpPr>
        <p:spPr/>
        <p:txBody>
          <a:bodyPr/>
          <a:lstStyle/>
          <a:p>
            <a:fld id="{1E2FE05B-4A3F-4181-99F1-864C7998A1BB}" type="slidenum">
              <a:rPr lang="en-AU" smtClean="0"/>
              <a:t>26</a:t>
            </a:fld>
            <a:endParaRPr lang="en-AU" dirty="0"/>
          </a:p>
        </p:txBody>
      </p:sp>
      <p:sp>
        <p:nvSpPr>
          <p:cNvPr id="8" name="Content Placeholder 4">
            <a:extLst>
              <a:ext uri="{FF2B5EF4-FFF2-40B4-BE49-F238E27FC236}">
                <a16:creationId xmlns:a16="http://schemas.microsoft.com/office/drawing/2014/main" id="{87AD41AE-9A1A-4489-BB4C-213B2CA2CB4C}"/>
              </a:ext>
            </a:extLst>
          </p:cNvPr>
          <p:cNvSpPr txBox="1">
            <a:spLocks/>
          </p:cNvSpPr>
          <p:nvPr/>
        </p:nvSpPr>
        <p:spPr>
          <a:xfrm>
            <a:off x="695325" y="1244930"/>
            <a:ext cx="10801350" cy="4538678"/>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solidFill>
                <a:latin typeface="+mn-lt"/>
                <a:ea typeface="+mn-ea"/>
                <a:cs typeface="+mn-cs"/>
              </a:defRPr>
            </a:lvl2pPr>
            <a:lvl3pPr marL="180000" indent="0" algn="l" defTabSz="914400" rtl="0" eaLnBrk="1" latinLnBrk="0" hangingPunct="1">
              <a:lnSpc>
                <a:spcPct val="90000"/>
              </a:lnSpc>
              <a:spcBef>
                <a:spcPts val="900"/>
              </a:spcBef>
              <a:buFontTx/>
              <a:buNone/>
              <a:defRPr sz="1100" kern="1200">
                <a:solidFill>
                  <a:schemeClr val="tx1"/>
                </a:solidFill>
                <a:latin typeface="+mn-lt"/>
                <a:ea typeface="+mn-ea"/>
                <a:cs typeface="+mn-cs"/>
              </a:defRPr>
            </a:lvl3pPr>
            <a:lvl4pPr marL="612000" indent="-180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1044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Base OS – Windows 11</a:t>
            </a:r>
          </a:p>
          <a:p>
            <a:pPr lvl="1"/>
            <a:r>
              <a:rPr lang="en-US" dirty="0"/>
              <a:t>Provider-hosted GitHub runners and Azure DevOps agents have a comprehensive toolset spanning 100+ applications: </a:t>
            </a:r>
            <a:br>
              <a:rPr lang="en-US" dirty="0"/>
            </a:br>
            <a:r>
              <a:rPr lang="en-US" dirty="0">
                <a:hlinkClick r:id="rId3"/>
              </a:rPr>
              <a:t>https://github.com/actions/virtual-environments/blob/main/images/win/Windows2022-Readme.md</a:t>
            </a:r>
            <a:r>
              <a:rPr lang="en-US" dirty="0"/>
              <a:t> </a:t>
            </a:r>
          </a:p>
          <a:p>
            <a:pPr lvl="1"/>
            <a:r>
              <a:rPr lang="en-US" dirty="0"/>
              <a:t>Toolset for phase 2.1:</a:t>
            </a:r>
          </a:p>
          <a:p>
            <a:pPr lvl="3"/>
            <a:r>
              <a:rPr lang="en-US" dirty="0"/>
              <a:t>.NET Core SDK / Runtime – minimum version 6.0.200</a:t>
            </a:r>
          </a:p>
          <a:p>
            <a:pPr lvl="3"/>
            <a:r>
              <a:rPr lang="en-US" dirty="0"/>
              <a:t>Git – minimum version 2.35.1.windows.2</a:t>
            </a:r>
          </a:p>
          <a:p>
            <a:pPr lvl="3"/>
            <a:r>
              <a:rPr lang="en-US" dirty="0"/>
              <a:t>Azure CLI – minimum version 2.34.1</a:t>
            </a:r>
          </a:p>
          <a:p>
            <a:pPr lvl="3"/>
            <a:r>
              <a:rPr lang="en-US" dirty="0"/>
              <a:t>PowerShell 5 – the PowerShell 5 version that comes stock in the VM image.</a:t>
            </a:r>
          </a:p>
          <a:p>
            <a:pPr lvl="3"/>
            <a:r>
              <a:rPr lang="en-US" dirty="0"/>
              <a:t>PowerShell 7 – minimum version 7.2.1</a:t>
            </a:r>
          </a:p>
          <a:p>
            <a:pPr lvl="3"/>
            <a:r>
              <a:rPr lang="en-US" dirty="0"/>
              <a:t>Can leverage the following scripts:</a:t>
            </a:r>
          </a:p>
          <a:p>
            <a:pPr lvl="4"/>
            <a:r>
              <a:rPr lang="en-US" dirty="0"/>
              <a:t>.NET Core SDK / Runtime: </a:t>
            </a:r>
            <a:r>
              <a:rPr lang="en-US" dirty="0">
                <a:hlinkClick r:id="rId4"/>
              </a:rPr>
              <a:t>https://docs.microsoft.com/en-us/dotnet/core/tools/dotnet-install-script</a:t>
            </a:r>
            <a:r>
              <a:rPr lang="en-US" dirty="0"/>
              <a:t> (./dotnet-install.ps1 -Version '6.0.200')</a:t>
            </a:r>
          </a:p>
          <a:p>
            <a:pPr lvl="4"/>
            <a:r>
              <a:rPr lang="en-US" dirty="0"/>
              <a:t>Others: </a:t>
            </a:r>
            <a:r>
              <a:rPr lang="en-US" dirty="0">
                <a:hlinkClick r:id="rId5"/>
              </a:rPr>
              <a:t>https://github.com/actions/virtual-environments</a:t>
            </a:r>
            <a:r>
              <a:rPr lang="en-US" dirty="0"/>
              <a:t> </a:t>
            </a:r>
          </a:p>
          <a:p>
            <a:pPr lvl="1"/>
            <a:r>
              <a:rPr lang="en-US" dirty="0"/>
              <a:t>High level approach for tools updates on the agents:</a:t>
            </a:r>
          </a:p>
          <a:p>
            <a:pPr lvl="3"/>
            <a:r>
              <a:rPr lang="en-US" dirty="0"/>
              <a:t>Create/modify the necessary code for upgrading the tools or agent software (post-phase 2.1);</a:t>
            </a:r>
          </a:p>
          <a:p>
            <a:pPr lvl="3"/>
            <a:r>
              <a:rPr lang="en-US" dirty="0"/>
              <a:t>Deploy to a test pool (pipelines will be implemented to support this – e.g. via a “Test Pool” flag);</a:t>
            </a:r>
          </a:p>
          <a:p>
            <a:pPr lvl="3"/>
            <a:r>
              <a:rPr lang="en-US" dirty="0"/>
              <a:t>Test the agent’s tools using a sample pipeline;</a:t>
            </a:r>
          </a:p>
          <a:p>
            <a:pPr lvl="3"/>
            <a:r>
              <a:rPr lang="en-US" dirty="0"/>
              <a:t>Once tested, deregister the existing agent instances that require upgrading, then delete the VMs and related resources (each will have their own resource group, so we can delete at that level);</a:t>
            </a:r>
          </a:p>
          <a:p>
            <a:pPr lvl="3"/>
            <a:r>
              <a:rPr lang="en-US" dirty="0"/>
              <a:t>Deploy new agents with the upgraded tools into the mainstream pool.</a:t>
            </a:r>
          </a:p>
        </p:txBody>
      </p:sp>
    </p:spTree>
    <p:extLst>
      <p:ext uri="{BB962C8B-B14F-4D97-AF65-F5344CB8AC3E}">
        <p14:creationId xmlns:p14="http://schemas.microsoft.com/office/powerpoint/2010/main" val="1437934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2C9CC-B31D-4027-BEE6-15CCCBEDB033}"/>
              </a:ext>
            </a:extLst>
          </p:cNvPr>
          <p:cNvSpPr>
            <a:spLocks noGrp="1"/>
          </p:cNvSpPr>
          <p:nvPr>
            <p:ph type="title"/>
          </p:nvPr>
        </p:nvSpPr>
        <p:spPr/>
        <p:txBody>
          <a:bodyPr/>
          <a:lstStyle/>
          <a:p>
            <a:r>
              <a:rPr lang="en-AU" dirty="0"/>
              <a:t>GitHub Actions Runners  - Firewall rules</a:t>
            </a:r>
          </a:p>
        </p:txBody>
      </p:sp>
      <p:sp>
        <p:nvSpPr>
          <p:cNvPr id="3" name="Slide Number Placeholder 2">
            <a:extLst>
              <a:ext uri="{FF2B5EF4-FFF2-40B4-BE49-F238E27FC236}">
                <a16:creationId xmlns:a16="http://schemas.microsoft.com/office/drawing/2014/main" id="{04F09A74-D7DB-49DB-9EC9-C99CF8FADDA0}"/>
              </a:ext>
            </a:extLst>
          </p:cNvPr>
          <p:cNvSpPr>
            <a:spLocks noGrp="1"/>
          </p:cNvSpPr>
          <p:nvPr>
            <p:ph type="sldNum" sz="quarter" idx="12"/>
          </p:nvPr>
        </p:nvSpPr>
        <p:spPr/>
        <p:txBody>
          <a:bodyPr/>
          <a:lstStyle/>
          <a:p>
            <a:fld id="{1E2FE05B-4A3F-4181-99F1-864C7998A1BB}" type="slidenum">
              <a:rPr lang="en-AU" smtClean="0"/>
              <a:t>27</a:t>
            </a:fld>
            <a:endParaRPr lang="en-AU" dirty="0"/>
          </a:p>
        </p:txBody>
      </p:sp>
      <p:sp>
        <p:nvSpPr>
          <p:cNvPr id="5" name="Content Placeholder 4">
            <a:extLst>
              <a:ext uri="{FF2B5EF4-FFF2-40B4-BE49-F238E27FC236}">
                <a16:creationId xmlns:a16="http://schemas.microsoft.com/office/drawing/2014/main" id="{496F7DA5-59DE-48A9-8C9C-2311DDCDA930}"/>
              </a:ext>
            </a:extLst>
          </p:cNvPr>
          <p:cNvSpPr>
            <a:spLocks noGrp="1"/>
          </p:cNvSpPr>
          <p:nvPr>
            <p:ph sz="quarter" idx="15"/>
          </p:nvPr>
        </p:nvSpPr>
        <p:spPr>
          <a:xfrm>
            <a:off x="695325" y="921164"/>
            <a:ext cx="10801350" cy="680186"/>
          </a:xfrm>
        </p:spPr>
        <p:txBody>
          <a:bodyPr/>
          <a:lstStyle/>
          <a:p>
            <a:pPr marL="0" lvl="1" indent="0">
              <a:buNone/>
            </a:pPr>
            <a:r>
              <a:rPr lang="en-US" dirty="0"/>
              <a:t>GitHub Actions runners: firewall rules to allow outbound port 443 to the following FQDNs </a:t>
            </a:r>
            <a:br>
              <a:rPr lang="en-US" sz="1200" dirty="0"/>
            </a:br>
            <a:r>
              <a:rPr lang="en-US" sz="1200" dirty="0"/>
              <a:t>(</a:t>
            </a:r>
            <a:r>
              <a:rPr lang="en-US" sz="1200" dirty="0">
                <a:hlinkClick r:id="rId3"/>
              </a:rPr>
              <a:t>https://docs.github.com/en/actions/hosting-your-own-runners/about-self-hosted-runners#communication-between-self-hosted-runners-and-github</a:t>
            </a:r>
            <a:r>
              <a:rPr lang="en-US" sz="1200" dirty="0"/>
              <a:t>)</a:t>
            </a:r>
          </a:p>
          <a:p>
            <a:pPr marL="0" lvl="1" indent="0">
              <a:buNone/>
            </a:pPr>
            <a:endParaRPr lang="en-US" sz="1200" dirty="0"/>
          </a:p>
        </p:txBody>
      </p:sp>
      <p:sp>
        <p:nvSpPr>
          <p:cNvPr id="9" name="TextBox 8">
            <a:extLst>
              <a:ext uri="{FF2B5EF4-FFF2-40B4-BE49-F238E27FC236}">
                <a16:creationId xmlns:a16="http://schemas.microsoft.com/office/drawing/2014/main" id="{1FC02D67-3BA8-40AD-B0A3-BD14ABC20288}"/>
              </a:ext>
            </a:extLst>
          </p:cNvPr>
          <p:cNvSpPr txBox="1"/>
          <p:nvPr/>
        </p:nvSpPr>
        <p:spPr>
          <a:xfrm>
            <a:off x="695325" y="5284150"/>
            <a:ext cx="10409360" cy="738664"/>
          </a:xfrm>
          <a:prstGeom prst="rect">
            <a:avLst/>
          </a:prstGeom>
          <a:noFill/>
        </p:spPr>
        <p:txBody>
          <a:bodyPr wrap="square" rtlCol="0">
            <a:spAutoFit/>
          </a:bodyPr>
          <a:lstStyle/>
          <a:p>
            <a:pPr marL="285750" indent="-285750">
              <a:buFont typeface="Arial" panose="020B0604020202020204" pitchFamily="34" charset="0"/>
              <a:buChar char="•"/>
            </a:pPr>
            <a:r>
              <a:rPr lang="en-AU" sz="1400" dirty="0"/>
              <a:t>Communication is initiated by the runner, via HTTPS/TLS, using a long poll of 50 seconds. After expiry, it will reinitiate another poll.</a:t>
            </a:r>
          </a:p>
          <a:p>
            <a:pPr marL="285750" indent="-285750">
              <a:buFont typeface="Arial" panose="020B0604020202020204" pitchFamily="34" charset="0"/>
              <a:buChar char="•"/>
            </a:pPr>
            <a:r>
              <a:rPr lang="en-AU" sz="1400" dirty="0"/>
              <a:t>It is recommended that only private repositories are used by self-hosted runners – public repos present the risk of running external/uncontrolled code/scripts.</a:t>
            </a:r>
          </a:p>
        </p:txBody>
      </p:sp>
      <p:graphicFrame>
        <p:nvGraphicFramePr>
          <p:cNvPr id="10" name="Table 7">
            <a:extLst>
              <a:ext uri="{FF2B5EF4-FFF2-40B4-BE49-F238E27FC236}">
                <a16:creationId xmlns:a16="http://schemas.microsoft.com/office/drawing/2014/main" id="{303D9A69-CC32-4E5C-AF14-39A6BA24C527}"/>
              </a:ext>
            </a:extLst>
          </p:cNvPr>
          <p:cNvGraphicFramePr>
            <a:graphicFrameLocks noGrp="1"/>
          </p:cNvGraphicFramePr>
          <p:nvPr>
            <p:extLst>
              <p:ext uri="{D42A27DB-BD31-4B8C-83A1-F6EECF244321}">
                <p14:modId xmlns:p14="http://schemas.microsoft.com/office/powerpoint/2010/main" val="1673872913"/>
              </p:ext>
            </p:extLst>
          </p:nvPr>
        </p:nvGraphicFramePr>
        <p:xfrm>
          <a:off x="695325" y="1429094"/>
          <a:ext cx="10470906" cy="3708400"/>
        </p:xfrm>
        <a:graphic>
          <a:graphicData uri="http://schemas.openxmlformats.org/drawingml/2006/table">
            <a:tbl>
              <a:tblPr firstRow="1" bandRow="1">
                <a:tableStyleId>{3B4B98B0-60AC-42C2-AFA5-B58CD77FA1E5}</a:tableStyleId>
              </a:tblPr>
              <a:tblGrid>
                <a:gridCol w="3164498">
                  <a:extLst>
                    <a:ext uri="{9D8B030D-6E8A-4147-A177-3AD203B41FA5}">
                      <a16:colId xmlns:a16="http://schemas.microsoft.com/office/drawing/2014/main" val="3338932358"/>
                    </a:ext>
                  </a:extLst>
                </a:gridCol>
                <a:gridCol w="1023865">
                  <a:extLst>
                    <a:ext uri="{9D8B030D-6E8A-4147-A177-3AD203B41FA5}">
                      <a16:colId xmlns:a16="http://schemas.microsoft.com/office/drawing/2014/main" val="3399065937"/>
                    </a:ext>
                  </a:extLst>
                </a:gridCol>
                <a:gridCol w="1719335">
                  <a:extLst>
                    <a:ext uri="{9D8B030D-6E8A-4147-A177-3AD203B41FA5}">
                      <a16:colId xmlns:a16="http://schemas.microsoft.com/office/drawing/2014/main" val="2842245980"/>
                    </a:ext>
                  </a:extLst>
                </a:gridCol>
                <a:gridCol w="2469027">
                  <a:extLst>
                    <a:ext uri="{9D8B030D-6E8A-4147-A177-3AD203B41FA5}">
                      <a16:colId xmlns:a16="http://schemas.microsoft.com/office/drawing/2014/main" val="534419437"/>
                    </a:ext>
                  </a:extLst>
                </a:gridCol>
                <a:gridCol w="2094181">
                  <a:extLst>
                    <a:ext uri="{9D8B030D-6E8A-4147-A177-3AD203B41FA5}">
                      <a16:colId xmlns:a16="http://schemas.microsoft.com/office/drawing/2014/main" val="4050161378"/>
                    </a:ext>
                  </a:extLst>
                </a:gridCol>
              </a:tblGrid>
              <a:tr h="370840">
                <a:tc>
                  <a:txBody>
                    <a:bodyPr/>
                    <a:lstStyle/>
                    <a:p>
                      <a:r>
                        <a:rPr lang="en-AU" sz="1100" dirty="0"/>
                        <a:t>FQDN Destination</a:t>
                      </a:r>
                    </a:p>
                  </a:txBody>
                  <a:tcPr/>
                </a:tc>
                <a:tc>
                  <a:txBody>
                    <a:bodyPr/>
                    <a:lstStyle/>
                    <a:p>
                      <a:r>
                        <a:rPr lang="en-AU" sz="1100" dirty="0"/>
                        <a:t>Protocol</a:t>
                      </a:r>
                    </a:p>
                  </a:txBody>
                  <a:tcPr/>
                </a:tc>
                <a:tc>
                  <a:txBody>
                    <a:bodyPr/>
                    <a:lstStyle/>
                    <a:p>
                      <a:r>
                        <a:rPr lang="en-AU" sz="1100" dirty="0"/>
                        <a:t>Source Type</a:t>
                      </a:r>
                    </a:p>
                  </a:txBody>
                  <a:tcPr/>
                </a:tc>
                <a:tc>
                  <a:txBody>
                    <a:bodyPr/>
                    <a:lstStyle/>
                    <a:p>
                      <a:r>
                        <a:rPr lang="en-AU" sz="1100" dirty="0"/>
                        <a:t>Source (non-prod)</a:t>
                      </a:r>
                    </a:p>
                  </a:txBody>
                  <a:tcPr/>
                </a:tc>
                <a:tc>
                  <a:txBody>
                    <a:bodyPr/>
                    <a:lstStyle/>
                    <a:p>
                      <a:r>
                        <a:rPr lang="en-AU" sz="1100" dirty="0"/>
                        <a:t>Source (prod)</a:t>
                      </a:r>
                    </a:p>
                  </a:txBody>
                  <a:tcPr/>
                </a:tc>
                <a:extLst>
                  <a:ext uri="{0D108BD9-81ED-4DB2-BD59-A6C34878D82A}">
                    <a16:rowId xmlns:a16="http://schemas.microsoft.com/office/drawing/2014/main" val="3855184144"/>
                  </a:ext>
                </a:extLst>
              </a:tr>
              <a:tr h="370840">
                <a:tc>
                  <a:txBody>
                    <a:bodyPr/>
                    <a:lstStyle/>
                    <a:p>
                      <a:r>
                        <a:rPr lang="en-AU" sz="1100" dirty="0"/>
                        <a:t>github.com</a:t>
                      </a:r>
                    </a:p>
                  </a:txBody>
                  <a:tcPr/>
                </a:tc>
                <a:tc>
                  <a:txBody>
                    <a:bodyPr/>
                    <a:lstStyle/>
                    <a:p>
                      <a:r>
                        <a:rPr lang="en-AU" sz="1100" dirty="0"/>
                        <a:t>https</a:t>
                      </a:r>
                    </a:p>
                  </a:txBody>
                  <a:tcPr/>
                </a:tc>
                <a:tc>
                  <a:txBody>
                    <a:bodyPr/>
                    <a:lstStyle/>
                    <a:p>
                      <a:r>
                        <a:rPr lang="en-AU" sz="1100" dirty="0"/>
                        <a:t>IP Group</a:t>
                      </a:r>
                    </a:p>
                  </a:txBody>
                  <a:tcPr/>
                </a:tc>
                <a:tc>
                  <a:txBody>
                    <a:bodyPr/>
                    <a:lstStyle/>
                    <a:p>
                      <a:r>
                        <a:rPr lang="en-AU" sz="1100" dirty="0"/>
                        <a:t>ig-sub-np-edc-operations-002</a:t>
                      </a:r>
                    </a:p>
                  </a:txBody>
                  <a:tcPr/>
                </a:tc>
                <a:tc>
                  <a:txBody>
                    <a:bodyPr/>
                    <a:lstStyle/>
                    <a:p>
                      <a:r>
                        <a:rPr lang="en-AU" sz="1100" dirty="0"/>
                        <a:t>ig-sub-prd-edc-operations-002</a:t>
                      </a:r>
                    </a:p>
                  </a:txBody>
                  <a:tcPr/>
                </a:tc>
                <a:extLst>
                  <a:ext uri="{0D108BD9-81ED-4DB2-BD59-A6C34878D82A}">
                    <a16:rowId xmlns:a16="http://schemas.microsoft.com/office/drawing/2014/main" val="2240576155"/>
                  </a:ext>
                </a:extLst>
              </a:tr>
              <a:tr h="370840">
                <a:tc>
                  <a:txBody>
                    <a:bodyPr/>
                    <a:lstStyle/>
                    <a:p>
                      <a:r>
                        <a:rPr lang="en-AU" sz="1100" dirty="0"/>
                        <a:t>api.github.com</a:t>
                      </a:r>
                    </a:p>
                  </a:txBody>
                  <a:tcPr/>
                </a:tc>
                <a:tc>
                  <a:txBody>
                    <a:bodyPr/>
                    <a:lstStyle/>
                    <a:p>
                      <a:r>
                        <a:rPr lang="en-AU" sz="1100" dirty="0"/>
                        <a:t>https</a:t>
                      </a:r>
                    </a:p>
                  </a:txBody>
                  <a:tcPr/>
                </a:tc>
                <a:tc>
                  <a:txBody>
                    <a:bodyPr/>
                    <a:lstStyle/>
                    <a:p>
                      <a:r>
                        <a:rPr lang="en-AU" sz="1100" dirty="0"/>
                        <a:t>IP Group</a:t>
                      </a:r>
                    </a:p>
                  </a:txBody>
                  <a:tcPr/>
                </a:tc>
                <a:tc>
                  <a:txBody>
                    <a:bodyPr/>
                    <a:lstStyle/>
                    <a:p>
                      <a:r>
                        <a:rPr lang="en-AU" sz="1100" dirty="0"/>
                        <a:t>ig-sub-np-edc-operations-002</a:t>
                      </a:r>
                    </a:p>
                  </a:txBody>
                  <a:tcPr/>
                </a:tc>
                <a:tc>
                  <a:txBody>
                    <a:bodyPr/>
                    <a:lstStyle/>
                    <a:p>
                      <a:r>
                        <a:rPr lang="en-AU" sz="1100" dirty="0"/>
                        <a:t>ig-sub-prd-edc-operations-002</a:t>
                      </a:r>
                    </a:p>
                  </a:txBody>
                  <a:tcPr/>
                </a:tc>
                <a:extLst>
                  <a:ext uri="{0D108BD9-81ED-4DB2-BD59-A6C34878D82A}">
                    <a16:rowId xmlns:a16="http://schemas.microsoft.com/office/drawing/2014/main" val="1948127316"/>
                  </a:ext>
                </a:extLst>
              </a:tr>
              <a:tr h="370840">
                <a:tc>
                  <a:txBody>
                    <a:bodyPr/>
                    <a:lstStyle/>
                    <a:p>
                      <a:r>
                        <a:rPr lang="en-AU" sz="1100" dirty="0"/>
                        <a:t>codeload.github.com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dirty="0"/>
                        <a:t>https</a:t>
                      </a:r>
                    </a:p>
                  </a:txBody>
                  <a:tcPr/>
                </a:tc>
                <a:tc>
                  <a:txBody>
                    <a:bodyPr/>
                    <a:lstStyle/>
                    <a:p>
                      <a:r>
                        <a:rPr lang="en-AU" sz="1100" dirty="0"/>
                        <a:t>IP Group</a:t>
                      </a:r>
                    </a:p>
                  </a:txBody>
                  <a:tcPr/>
                </a:tc>
                <a:tc>
                  <a:txBody>
                    <a:bodyPr/>
                    <a:lstStyle/>
                    <a:p>
                      <a:r>
                        <a:rPr lang="en-AU" sz="1100" dirty="0"/>
                        <a:t>ig-sub-np-edc-operations-002</a:t>
                      </a:r>
                    </a:p>
                  </a:txBody>
                  <a:tcPr/>
                </a:tc>
                <a:tc>
                  <a:txBody>
                    <a:bodyPr/>
                    <a:lstStyle/>
                    <a:p>
                      <a:r>
                        <a:rPr lang="en-AU" sz="1100" dirty="0"/>
                        <a:t>ig-sub-prd-edc-operations-002</a:t>
                      </a:r>
                    </a:p>
                  </a:txBody>
                  <a:tcPr/>
                </a:tc>
                <a:extLst>
                  <a:ext uri="{0D108BD9-81ED-4DB2-BD59-A6C34878D82A}">
                    <a16:rowId xmlns:a16="http://schemas.microsoft.com/office/drawing/2014/main" val="3098716497"/>
                  </a:ext>
                </a:extLst>
              </a:tr>
              <a:tr h="370840">
                <a:tc>
                  <a:txBody>
                    <a:bodyPr/>
                    <a:lstStyle/>
                    <a:p>
                      <a:r>
                        <a:rPr lang="en-AU" sz="1100" dirty="0"/>
                        <a:t>objects.githubusercontent.com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dirty="0"/>
                        <a:t>https</a:t>
                      </a:r>
                    </a:p>
                  </a:txBody>
                  <a:tcPr/>
                </a:tc>
                <a:tc>
                  <a:txBody>
                    <a:bodyPr/>
                    <a:lstStyle/>
                    <a:p>
                      <a:r>
                        <a:rPr lang="en-AU" sz="1100" dirty="0"/>
                        <a:t>IP Group</a:t>
                      </a:r>
                    </a:p>
                  </a:txBody>
                  <a:tcPr/>
                </a:tc>
                <a:tc>
                  <a:txBody>
                    <a:bodyPr/>
                    <a:lstStyle/>
                    <a:p>
                      <a:r>
                        <a:rPr lang="en-AU" sz="1100" dirty="0"/>
                        <a:t>ig-sub-np-edc-operations-002</a:t>
                      </a:r>
                    </a:p>
                  </a:txBody>
                  <a:tcPr/>
                </a:tc>
                <a:tc>
                  <a:txBody>
                    <a:bodyPr/>
                    <a:lstStyle/>
                    <a:p>
                      <a:r>
                        <a:rPr lang="en-AU" sz="1100" dirty="0"/>
                        <a:t>ig-sub-prd-edc-operations-002</a:t>
                      </a:r>
                    </a:p>
                  </a:txBody>
                  <a:tcPr/>
                </a:tc>
                <a:extLst>
                  <a:ext uri="{0D108BD9-81ED-4DB2-BD59-A6C34878D82A}">
                    <a16:rowId xmlns:a16="http://schemas.microsoft.com/office/drawing/2014/main" val="2434829015"/>
                  </a:ext>
                </a:extLst>
              </a:tr>
              <a:tr h="370840">
                <a:tc>
                  <a:txBody>
                    <a:bodyPr/>
                    <a:lstStyle/>
                    <a:p>
                      <a:r>
                        <a:rPr lang="en-AU" sz="1100" dirty="0"/>
                        <a:t>objects-origin.githubusercontent.com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dirty="0"/>
                        <a:t>https</a:t>
                      </a:r>
                    </a:p>
                  </a:txBody>
                  <a:tcPr/>
                </a:tc>
                <a:tc>
                  <a:txBody>
                    <a:bodyPr/>
                    <a:lstStyle/>
                    <a:p>
                      <a:r>
                        <a:rPr lang="en-AU" sz="1100" dirty="0"/>
                        <a:t>IP Group</a:t>
                      </a:r>
                    </a:p>
                  </a:txBody>
                  <a:tcPr/>
                </a:tc>
                <a:tc>
                  <a:txBody>
                    <a:bodyPr/>
                    <a:lstStyle/>
                    <a:p>
                      <a:r>
                        <a:rPr lang="en-AU" sz="1100" dirty="0"/>
                        <a:t>ig-sub-np-edc-operations-002</a:t>
                      </a:r>
                    </a:p>
                  </a:txBody>
                  <a:tcPr/>
                </a:tc>
                <a:tc>
                  <a:txBody>
                    <a:bodyPr/>
                    <a:lstStyle/>
                    <a:p>
                      <a:r>
                        <a:rPr lang="en-AU" sz="1100" dirty="0"/>
                        <a:t>ig-sub-prd-edc-operations-002</a:t>
                      </a:r>
                    </a:p>
                  </a:txBody>
                  <a:tcPr/>
                </a:tc>
                <a:extLst>
                  <a:ext uri="{0D108BD9-81ED-4DB2-BD59-A6C34878D82A}">
                    <a16:rowId xmlns:a16="http://schemas.microsoft.com/office/drawing/2014/main" val="3808615786"/>
                  </a:ext>
                </a:extLst>
              </a:tr>
              <a:tr h="370840">
                <a:tc>
                  <a:txBody>
                    <a:bodyPr/>
                    <a:lstStyle/>
                    <a:p>
                      <a:r>
                        <a:rPr lang="en-AU" sz="1100" dirty="0"/>
                        <a:t>github-releases.githubusercontent.com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dirty="0"/>
                        <a:t>https</a:t>
                      </a:r>
                    </a:p>
                  </a:txBody>
                  <a:tcPr/>
                </a:tc>
                <a:tc>
                  <a:txBody>
                    <a:bodyPr/>
                    <a:lstStyle/>
                    <a:p>
                      <a:r>
                        <a:rPr lang="en-AU" sz="1100" dirty="0"/>
                        <a:t>IP Group</a:t>
                      </a:r>
                    </a:p>
                  </a:txBody>
                  <a:tcPr/>
                </a:tc>
                <a:tc>
                  <a:txBody>
                    <a:bodyPr/>
                    <a:lstStyle/>
                    <a:p>
                      <a:r>
                        <a:rPr lang="en-AU" sz="1100" dirty="0"/>
                        <a:t>ig-sub-np-edc-operations-002</a:t>
                      </a:r>
                    </a:p>
                  </a:txBody>
                  <a:tcPr/>
                </a:tc>
                <a:tc>
                  <a:txBody>
                    <a:bodyPr/>
                    <a:lstStyle/>
                    <a:p>
                      <a:r>
                        <a:rPr lang="en-AU" sz="1100" dirty="0"/>
                        <a:t>ig-sub-prd-edc-operations-002</a:t>
                      </a:r>
                    </a:p>
                  </a:txBody>
                  <a:tcPr/>
                </a:tc>
                <a:extLst>
                  <a:ext uri="{0D108BD9-81ED-4DB2-BD59-A6C34878D82A}">
                    <a16:rowId xmlns:a16="http://schemas.microsoft.com/office/drawing/2014/main" val="4064288333"/>
                  </a:ext>
                </a:extLst>
              </a:tr>
              <a:tr h="370840">
                <a:tc>
                  <a:txBody>
                    <a:bodyPr/>
                    <a:lstStyle/>
                    <a:p>
                      <a:r>
                        <a:rPr lang="en-AU" sz="1100" dirty="0"/>
                        <a:t>github-registry-files.githubusercontent.com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dirty="0"/>
                        <a:t>https</a:t>
                      </a:r>
                    </a:p>
                  </a:txBody>
                  <a:tcPr/>
                </a:tc>
                <a:tc>
                  <a:txBody>
                    <a:bodyPr/>
                    <a:lstStyle/>
                    <a:p>
                      <a:r>
                        <a:rPr lang="en-AU" sz="1100" dirty="0"/>
                        <a:t>IP Group</a:t>
                      </a:r>
                    </a:p>
                  </a:txBody>
                  <a:tcPr/>
                </a:tc>
                <a:tc>
                  <a:txBody>
                    <a:bodyPr/>
                    <a:lstStyle/>
                    <a:p>
                      <a:r>
                        <a:rPr lang="en-AU" sz="1100" dirty="0"/>
                        <a:t>ig-sub-np-edc-operations-002</a:t>
                      </a:r>
                    </a:p>
                  </a:txBody>
                  <a:tcPr/>
                </a:tc>
                <a:tc>
                  <a:txBody>
                    <a:bodyPr/>
                    <a:lstStyle/>
                    <a:p>
                      <a:r>
                        <a:rPr lang="en-AU" sz="1100" dirty="0"/>
                        <a:t>ig-sub-prd-edc-operations-002</a:t>
                      </a:r>
                    </a:p>
                  </a:txBody>
                  <a:tcPr/>
                </a:tc>
                <a:extLst>
                  <a:ext uri="{0D108BD9-81ED-4DB2-BD59-A6C34878D82A}">
                    <a16:rowId xmlns:a16="http://schemas.microsoft.com/office/drawing/2014/main" val="1620170310"/>
                  </a:ext>
                </a:extLst>
              </a:tr>
              <a:tr h="370840">
                <a:tc>
                  <a:txBody>
                    <a:bodyPr/>
                    <a:lstStyle/>
                    <a:p>
                      <a:r>
                        <a:rPr lang="en-AU" sz="1100" dirty="0"/>
                        <a:t>*.blob.core.windows.net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dirty="0"/>
                        <a:t>https</a:t>
                      </a:r>
                    </a:p>
                  </a:txBody>
                  <a:tcPr/>
                </a:tc>
                <a:tc>
                  <a:txBody>
                    <a:bodyPr/>
                    <a:lstStyle/>
                    <a:p>
                      <a:r>
                        <a:rPr lang="en-AU" sz="1100" dirty="0"/>
                        <a:t>IP Group</a:t>
                      </a:r>
                    </a:p>
                  </a:txBody>
                  <a:tcPr/>
                </a:tc>
                <a:tc>
                  <a:txBody>
                    <a:bodyPr/>
                    <a:lstStyle/>
                    <a:p>
                      <a:r>
                        <a:rPr lang="en-AU" sz="1100" dirty="0"/>
                        <a:t>ig-sub-np-edc-operations-002</a:t>
                      </a:r>
                    </a:p>
                  </a:txBody>
                  <a:tcPr/>
                </a:tc>
                <a:tc>
                  <a:txBody>
                    <a:bodyPr/>
                    <a:lstStyle/>
                    <a:p>
                      <a:r>
                        <a:rPr lang="en-AU" sz="1100" dirty="0"/>
                        <a:t>ig-sub-prd-edc-operations-002</a:t>
                      </a:r>
                    </a:p>
                  </a:txBody>
                  <a:tcPr/>
                </a:tc>
                <a:extLst>
                  <a:ext uri="{0D108BD9-81ED-4DB2-BD59-A6C34878D82A}">
                    <a16:rowId xmlns:a16="http://schemas.microsoft.com/office/drawing/2014/main" val="1979797978"/>
                  </a:ext>
                </a:extLst>
              </a:tr>
              <a:tr h="370840">
                <a:tc>
                  <a:txBody>
                    <a:bodyPr/>
                    <a:lstStyle/>
                    <a:p>
                      <a:r>
                        <a:rPr lang="en-AU" sz="1100" dirty="0"/>
                        <a:t>*.actions.githubusercontent.com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dirty="0"/>
                        <a:t>https</a:t>
                      </a:r>
                    </a:p>
                  </a:txBody>
                  <a:tcPr/>
                </a:tc>
                <a:tc>
                  <a:txBody>
                    <a:bodyPr/>
                    <a:lstStyle/>
                    <a:p>
                      <a:r>
                        <a:rPr lang="en-AU" sz="1100" dirty="0"/>
                        <a:t>IP Group</a:t>
                      </a:r>
                    </a:p>
                  </a:txBody>
                  <a:tcPr/>
                </a:tc>
                <a:tc>
                  <a:txBody>
                    <a:bodyPr/>
                    <a:lstStyle/>
                    <a:p>
                      <a:r>
                        <a:rPr lang="en-AU" sz="1100" dirty="0"/>
                        <a:t>ig-sub-np-edc-operations-002</a:t>
                      </a:r>
                    </a:p>
                  </a:txBody>
                  <a:tcPr/>
                </a:tc>
                <a:tc>
                  <a:txBody>
                    <a:bodyPr/>
                    <a:lstStyle/>
                    <a:p>
                      <a:r>
                        <a:rPr lang="en-AU" sz="1100" dirty="0"/>
                        <a:t>ig-sub-prd-edc-operations-002</a:t>
                      </a:r>
                    </a:p>
                  </a:txBody>
                  <a:tcPr/>
                </a:tc>
                <a:extLst>
                  <a:ext uri="{0D108BD9-81ED-4DB2-BD59-A6C34878D82A}">
                    <a16:rowId xmlns:a16="http://schemas.microsoft.com/office/drawing/2014/main" val="2933920542"/>
                  </a:ext>
                </a:extLst>
              </a:tr>
            </a:tbl>
          </a:graphicData>
        </a:graphic>
      </p:graphicFrame>
    </p:spTree>
    <p:extLst>
      <p:ext uri="{BB962C8B-B14F-4D97-AF65-F5344CB8AC3E}">
        <p14:creationId xmlns:p14="http://schemas.microsoft.com/office/powerpoint/2010/main" val="3038109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2C9CC-B31D-4027-BEE6-15CCCBEDB033}"/>
              </a:ext>
            </a:extLst>
          </p:cNvPr>
          <p:cNvSpPr>
            <a:spLocks noGrp="1"/>
          </p:cNvSpPr>
          <p:nvPr>
            <p:ph type="title"/>
          </p:nvPr>
        </p:nvSpPr>
        <p:spPr/>
        <p:txBody>
          <a:bodyPr/>
          <a:lstStyle/>
          <a:p>
            <a:r>
              <a:rPr lang="en-AU" dirty="0"/>
              <a:t>Azure DevOps Agents  - Firewall rules</a:t>
            </a:r>
          </a:p>
        </p:txBody>
      </p:sp>
      <p:sp>
        <p:nvSpPr>
          <p:cNvPr id="3" name="Slide Number Placeholder 2">
            <a:extLst>
              <a:ext uri="{FF2B5EF4-FFF2-40B4-BE49-F238E27FC236}">
                <a16:creationId xmlns:a16="http://schemas.microsoft.com/office/drawing/2014/main" id="{04F09A74-D7DB-49DB-9EC9-C99CF8FADDA0}"/>
              </a:ext>
            </a:extLst>
          </p:cNvPr>
          <p:cNvSpPr>
            <a:spLocks noGrp="1"/>
          </p:cNvSpPr>
          <p:nvPr>
            <p:ph type="sldNum" sz="quarter" idx="12"/>
          </p:nvPr>
        </p:nvSpPr>
        <p:spPr/>
        <p:txBody>
          <a:bodyPr/>
          <a:lstStyle/>
          <a:p>
            <a:fld id="{1E2FE05B-4A3F-4181-99F1-864C7998A1BB}" type="slidenum">
              <a:rPr lang="en-AU" smtClean="0"/>
              <a:t>28</a:t>
            </a:fld>
            <a:endParaRPr lang="en-AU" dirty="0"/>
          </a:p>
        </p:txBody>
      </p:sp>
      <p:sp>
        <p:nvSpPr>
          <p:cNvPr id="5" name="Content Placeholder 4">
            <a:extLst>
              <a:ext uri="{FF2B5EF4-FFF2-40B4-BE49-F238E27FC236}">
                <a16:creationId xmlns:a16="http://schemas.microsoft.com/office/drawing/2014/main" id="{496F7DA5-59DE-48A9-8C9C-2311DDCDA930}"/>
              </a:ext>
            </a:extLst>
          </p:cNvPr>
          <p:cNvSpPr>
            <a:spLocks noGrp="1"/>
          </p:cNvSpPr>
          <p:nvPr>
            <p:ph sz="quarter" idx="15"/>
          </p:nvPr>
        </p:nvSpPr>
        <p:spPr>
          <a:xfrm>
            <a:off x="695325" y="956331"/>
            <a:ext cx="10801350" cy="680186"/>
          </a:xfrm>
        </p:spPr>
        <p:txBody>
          <a:bodyPr/>
          <a:lstStyle/>
          <a:p>
            <a:pPr marL="0" lvl="1" indent="0">
              <a:buNone/>
            </a:pPr>
            <a:r>
              <a:rPr lang="en-US" dirty="0"/>
              <a:t>Azure DevOps Agents: firewall rules to allow outbound port 443 to the following FQDNs and IP ranges </a:t>
            </a:r>
            <a:br>
              <a:rPr lang="en-US" dirty="0"/>
            </a:br>
            <a:r>
              <a:rPr lang="en-US" sz="1200" dirty="0"/>
              <a:t>(</a:t>
            </a:r>
            <a:r>
              <a:rPr lang="en-US" sz="1200" dirty="0">
                <a:hlinkClick r:id="rId3"/>
              </a:rPr>
              <a:t>https://docs.microsoft.com/en-us/azure/devops/pipelines/agents/v2-windows?view=azure-devops</a:t>
            </a:r>
            <a:r>
              <a:rPr lang="en-US" sz="1200" dirty="0"/>
              <a:t>)</a:t>
            </a:r>
          </a:p>
          <a:p>
            <a:pPr marL="0" lvl="1" indent="0">
              <a:buNone/>
            </a:pPr>
            <a:endParaRPr lang="en-US" sz="1200" dirty="0"/>
          </a:p>
        </p:txBody>
      </p:sp>
      <p:graphicFrame>
        <p:nvGraphicFramePr>
          <p:cNvPr id="7" name="Table 7">
            <a:extLst>
              <a:ext uri="{FF2B5EF4-FFF2-40B4-BE49-F238E27FC236}">
                <a16:creationId xmlns:a16="http://schemas.microsoft.com/office/drawing/2014/main" id="{2A10D3A0-EA2A-44D0-87CE-A1EE70722786}"/>
              </a:ext>
            </a:extLst>
          </p:cNvPr>
          <p:cNvGraphicFramePr>
            <a:graphicFrameLocks noGrp="1"/>
          </p:cNvGraphicFramePr>
          <p:nvPr>
            <p:extLst>
              <p:ext uri="{D42A27DB-BD31-4B8C-83A1-F6EECF244321}">
                <p14:modId xmlns:p14="http://schemas.microsoft.com/office/powerpoint/2010/main" val="3805095125"/>
              </p:ext>
            </p:extLst>
          </p:nvPr>
        </p:nvGraphicFramePr>
        <p:xfrm>
          <a:off x="695325" y="1402714"/>
          <a:ext cx="10470906" cy="2595880"/>
        </p:xfrm>
        <a:graphic>
          <a:graphicData uri="http://schemas.openxmlformats.org/drawingml/2006/table">
            <a:tbl>
              <a:tblPr firstRow="1" bandRow="1">
                <a:tableStyleId>{3B4B98B0-60AC-42C2-AFA5-B58CD77FA1E5}</a:tableStyleId>
              </a:tblPr>
              <a:tblGrid>
                <a:gridCol w="2472997">
                  <a:extLst>
                    <a:ext uri="{9D8B030D-6E8A-4147-A177-3AD203B41FA5}">
                      <a16:colId xmlns:a16="http://schemas.microsoft.com/office/drawing/2014/main" val="3338932358"/>
                    </a:ext>
                  </a:extLst>
                </a:gridCol>
                <a:gridCol w="1715366">
                  <a:extLst>
                    <a:ext uri="{9D8B030D-6E8A-4147-A177-3AD203B41FA5}">
                      <a16:colId xmlns:a16="http://schemas.microsoft.com/office/drawing/2014/main" val="3399065937"/>
                    </a:ext>
                  </a:extLst>
                </a:gridCol>
                <a:gridCol w="1719335">
                  <a:extLst>
                    <a:ext uri="{9D8B030D-6E8A-4147-A177-3AD203B41FA5}">
                      <a16:colId xmlns:a16="http://schemas.microsoft.com/office/drawing/2014/main" val="2842245980"/>
                    </a:ext>
                  </a:extLst>
                </a:gridCol>
                <a:gridCol w="2469027">
                  <a:extLst>
                    <a:ext uri="{9D8B030D-6E8A-4147-A177-3AD203B41FA5}">
                      <a16:colId xmlns:a16="http://schemas.microsoft.com/office/drawing/2014/main" val="534419437"/>
                    </a:ext>
                  </a:extLst>
                </a:gridCol>
                <a:gridCol w="2094181">
                  <a:extLst>
                    <a:ext uri="{9D8B030D-6E8A-4147-A177-3AD203B41FA5}">
                      <a16:colId xmlns:a16="http://schemas.microsoft.com/office/drawing/2014/main" val="4050161378"/>
                    </a:ext>
                  </a:extLst>
                </a:gridCol>
              </a:tblGrid>
              <a:tr h="370840">
                <a:tc>
                  <a:txBody>
                    <a:bodyPr/>
                    <a:lstStyle/>
                    <a:p>
                      <a:r>
                        <a:rPr lang="en-AU" sz="1100" dirty="0"/>
                        <a:t>FQDN Destination</a:t>
                      </a:r>
                    </a:p>
                  </a:txBody>
                  <a:tcPr/>
                </a:tc>
                <a:tc>
                  <a:txBody>
                    <a:bodyPr/>
                    <a:lstStyle/>
                    <a:p>
                      <a:r>
                        <a:rPr lang="en-AU" sz="1100" dirty="0"/>
                        <a:t>Protocol</a:t>
                      </a:r>
                    </a:p>
                  </a:txBody>
                  <a:tcPr/>
                </a:tc>
                <a:tc>
                  <a:txBody>
                    <a:bodyPr/>
                    <a:lstStyle/>
                    <a:p>
                      <a:r>
                        <a:rPr lang="en-AU" sz="1100" dirty="0"/>
                        <a:t>Source Type</a:t>
                      </a:r>
                    </a:p>
                  </a:txBody>
                  <a:tcPr/>
                </a:tc>
                <a:tc>
                  <a:txBody>
                    <a:bodyPr/>
                    <a:lstStyle/>
                    <a:p>
                      <a:r>
                        <a:rPr lang="en-AU" sz="1100" dirty="0"/>
                        <a:t>Source (non-prod)</a:t>
                      </a:r>
                    </a:p>
                  </a:txBody>
                  <a:tcPr/>
                </a:tc>
                <a:tc>
                  <a:txBody>
                    <a:bodyPr/>
                    <a:lstStyle/>
                    <a:p>
                      <a:r>
                        <a:rPr lang="en-AU" sz="1100" dirty="0"/>
                        <a:t>Source (prod)</a:t>
                      </a:r>
                    </a:p>
                  </a:txBody>
                  <a:tcPr/>
                </a:tc>
                <a:extLst>
                  <a:ext uri="{0D108BD9-81ED-4DB2-BD59-A6C34878D82A}">
                    <a16:rowId xmlns:a16="http://schemas.microsoft.com/office/drawing/2014/main" val="3855184144"/>
                  </a:ext>
                </a:extLst>
              </a:tr>
              <a:tr h="370840">
                <a:tc>
                  <a:txBody>
                    <a:bodyPr/>
                    <a:lstStyle/>
                    <a:p>
                      <a:r>
                        <a:rPr lang="en-AU" sz="1100" dirty="0"/>
                        <a:t>dev.azure.com</a:t>
                      </a:r>
                    </a:p>
                  </a:txBody>
                  <a:tcPr/>
                </a:tc>
                <a:tc>
                  <a:txBody>
                    <a:bodyPr/>
                    <a:lstStyle/>
                    <a:p>
                      <a:r>
                        <a:rPr lang="en-AU" sz="1100" dirty="0"/>
                        <a:t>https</a:t>
                      </a:r>
                    </a:p>
                  </a:txBody>
                  <a:tcPr/>
                </a:tc>
                <a:tc>
                  <a:txBody>
                    <a:bodyPr/>
                    <a:lstStyle/>
                    <a:p>
                      <a:r>
                        <a:rPr lang="en-AU" sz="1100" dirty="0"/>
                        <a:t>IP Group</a:t>
                      </a:r>
                    </a:p>
                  </a:txBody>
                  <a:tcPr/>
                </a:tc>
                <a:tc>
                  <a:txBody>
                    <a:bodyPr/>
                    <a:lstStyle/>
                    <a:p>
                      <a:r>
                        <a:rPr lang="en-AU" sz="1100" dirty="0"/>
                        <a:t>ig-sub-np-edc-operations-002</a:t>
                      </a:r>
                    </a:p>
                  </a:txBody>
                  <a:tcPr/>
                </a:tc>
                <a:tc>
                  <a:txBody>
                    <a:bodyPr/>
                    <a:lstStyle/>
                    <a:p>
                      <a:r>
                        <a:rPr lang="en-AU" sz="1100" dirty="0"/>
                        <a:t>ig-sub-prd-edc-operations-002</a:t>
                      </a:r>
                    </a:p>
                  </a:txBody>
                  <a:tcPr/>
                </a:tc>
                <a:extLst>
                  <a:ext uri="{0D108BD9-81ED-4DB2-BD59-A6C34878D82A}">
                    <a16:rowId xmlns:a16="http://schemas.microsoft.com/office/drawing/2014/main" val="2240576155"/>
                  </a:ext>
                </a:extLst>
              </a:tr>
              <a:tr h="370840">
                <a:tc>
                  <a:txBody>
                    <a:bodyPr/>
                    <a:lstStyle/>
                    <a:p>
                      <a:r>
                        <a:rPr lang="en-AU" sz="1100" dirty="0"/>
                        <a:t>*.dev.azure.com</a:t>
                      </a:r>
                    </a:p>
                  </a:txBody>
                  <a:tcPr/>
                </a:tc>
                <a:tc>
                  <a:txBody>
                    <a:bodyPr/>
                    <a:lstStyle/>
                    <a:p>
                      <a:r>
                        <a:rPr lang="en-AU" sz="1100" dirty="0"/>
                        <a:t>https</a:t>
                      </a:r>
                    </a:p>
                  </a:txBody>
                  <a:tcPr/>
                </a:tc>
                <a:tc>
                  <a:txBody>
                    <a:bodyPr/>
                    <a:lstStyle/>
                    <a:p>
                      <a:r>
                        <a:rPr lang="en-AU" sz="1100" dirty="0"/>
                        <a:t>IP Group</a:t>
                      </a:r>
                    </a:p>
                  </a:txBody>
                  <a:tcPr/>
                </a:tc>
                <a:tc>
                  <a:txBody>
                    <a:bodyPr/>
                    <a:lstStyle/>
                    <a:p>
                      <a:r>
                        <a:rPr lang="en-AU" sz="1100" dirty="0"/>
                        <a:t>ig-sub-np-edc-operations-002</a:t>
                      </a:r>
                    </a:p>
                  </a:txBody>
                  <a:tcPr/>
                </a:tc>
                <a:tc>
                  <a:txBody>
                    <a:bodyPr/>
                    <a:lstStyle/>
                    <a:p>
                      <a:r>
                        <a:rPr lang="en-AU" sz="1100" dirty="0"/>
                        <a:t>ig-sub-prd-edc-operations-002</a:t>
                      </a:r>
                    </a:p>
                  </a:txBody>
                  <a:tcPr/>
                </a:tc>
                <a:extLst>
                  <a:ext uri="{0D108BD9-81ED-4DB2-BD59-A6C34878D82A}">
                    <a16:rowId xmlns:a16="http://schemas.microsoft.com/office/drawing/2014/main" val="1948127316"/>
                  </a:ext>
                </a:extLst>
              </a:tr>
              <a:tr h="370840">
                <a:tc>
                  <a:txBody>
                    <a:bodyPr/>
                    <a:lstStyle/>
                    <a:p>
                      <a:r>
                        <a:rPr lang="en-AU" sz="1100" dirty="0"/>
                        <a:t>login.microsoftonline.com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dirty="0"/>
                        <a:t>https</a:t>
                      </a:r>
                    </a:p>
                  </a:txBody>
                  <a:tcPr/>
                </a:tc>
                <a:tc>
                  <a:txBody>
                    <a:bodyPr/>
                    <a:lstStyle/>
                    <a:p>
                      <a:r>
                        <a:rPr lang="en-AU" sz="1100" dirty="0"/>
                        <a:t>IP Group</a:t>
                      </a:r>
                    </a:p>
                  </a:txBody>
                  <a:tcPr/>
                </a:tc>
                <a:tc>
                  <a:txBody>
                    <a:bodyPr/>
                    <a:lstStyle/>
                    <a:p>
                      <a:r>
                        <a:rPr lang="en-AU" sz="1100" dirty="0"/>
                        <a:t>ig-sub-np-edc-operations-002</a:t>
                      </a:r>
                    </a:p>
                  </a:txBody>
                  <a:tcPr/>
                </a:tc>
                <a:tc>
                  <a:txBody>
                    <a:bodyPr/>
                    <a:lstStyle/>
                    <a:p>
                      <a:r>
                        <a:rPr lang="en-AU" sz="1100" dirty="0"/>
                        <a:t>ig-sub-prd-edc-operations-002</a:t>
                      </a:r>
                    </a:p>
                  </a:txBody>
                  <a:tcPr/>
                </a:tc>
                <a:extLst>
                  <a:ext uri="{0D108BD9-81ED-4DB2-BD59-A6C34878D82A}">
                    <a16:rowId xmlns:a16="http://schemas.microsoft.com/office/drawing/2014/main" val="3098716497"/>
                  </a:ext>
                </a:extLst>
              </a:tr>
              <a:tr h="370840">
                <a:tc>
                  <a:txBody>
                    <a:bodyPr/>
                    <a:lstStyle/>
                    <a:p>
                      <a:r>
                        <a:rPr lang="en-AU" sz="1100" dirty="0"/>
                        <a:t>management.core.windows.net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dirty="0"/>
                        <a:t>https</a:t>
                      </a:r>
                    </a:p>
                  </a:txBody>
                  <a:tcPr/>
                </a:tc>
                <a:tc>
                  <a:txBody>
                    <a:bodyPr/>
                    <a:lstStyle/>
                    <a:p>
                      <a:r>
                        <a:rPr lang="en-AU" sz="1100" dirty="0"/>
                        <a:t>IP Group</a:t>
                      </a:r>
                    </a:p>
                  </a:txBody>
                  <a:tcPr/>
                </a:tc>
                <a:tc>
                  <a:txBody>
                    <a:bodyPr/>
                    <a:lstStyle/>
                    <a:p>
                      <a:r>
                        <a:rPr lang="en-AU" sz="1100" dirty="0"/>
                        <a:t>ig-sub-np-edc-operations-002</a:t>
                      </a:r>
                    </a:p>
                  </a:txBody>
                  <a:tcPr/>
                </a:tc>
                <a:tc>
                  <a:txBody>
                    <a:bodyPr/>
                    <a:lstStyle/>
                    <a:p>
                      <a:r>
                        <a:rPr lang="en-AU" sz="1100" dirty="0"/>
                        <a:t>ig-sub-prd-edc-operations-002</a:t>
                      </a:r>
                    </a:p>
                  </a:txBody>
                  <a:tcPr/>
                </a:tc>
                <a:extLst>
                  <a:ext uri="{0D108BD9-81ED-4DB2-BD59-A6C34878D82A}">
                    <a16:rowId xmlns:a16="http://schemas.microsoft.com/office/drawing/2014/main" val="2434829015"/>
                  </a:ext>
                </a:extLst>
              </a:tr>
              <a:tr h="370840">
                <a:tc>
                  <a:txBody>
                    <a:bodyPr/>
                    <a:lstStyle/>
                    <a:p>
                      <a:r>
                        <a:rPr lang="en-AU" sz="1100" dirty="0"/>
                        <a:t>vstsagentpackage.azureedge.net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dirty="0"/>
                        <a:t>https</a:t>
                      </a:r>
                    </a:p>
                  </a:txBody>
                  <a:tcPr/>
                </a:tc>
                <a:tc>
                  <a:txBody>
                    <a:bodyPr/>
                    <a:lstStyle/>
                    <a:p>
                      <a:r>
                        <a:rPr lang="en-AU" sz="1100" dirty="0"/>
                        <a:t>IP Group</a:t>
                      </a:r>
                    </a:p>
                  </a:txBody>
                  <a:tcPr/>
                </a:tc>
                <a:tc>
                  <a:txBody>
                    <a:bodyPr/>
                    <a:lstStyle/>
                    <a:p>
                      <a:r>
                        <a:rPr lang="en-AU" sz="1100" dirty="0"/>
                        <a:t>ig-sub-np-edc-operations-002</a:t>
                      </a:r>
                    </a:p>
                  </a:txBody>
                  <a:tcPr/>
                </a:tc>
                <a:tc>
                  <a:txBody>
                    <a:bodyPr/>
                    <a:lstStyle/>
                    <a:p>
                      <a:r>
                        <a:rPr lang="en-AU" sz="1100" dirty="0"/>
                        <a:t>ig-sub-prd-edc-operations-002</a:t>
                      </a:r>
                    </a:p>
                  </a:txBody>
                  <a:tcPr/>
                </a:tc>
                <a:extLst>
                  <a:ext uri="{0D108BD9-81ED-4DB2-BD59-A6C34878D82A}">
                    <a16:rowId xmlns:a16="http://schemas.microsoft.com/office/drawing/2014/main" val="3808615786"/>
                  </a:ext>
                </a:extLst>
              </a:tr>
              <a:tr h="370840">
                <a:tc>
                  <a:txBody>
                    <a:bodyPr/>
                    <a:lstStyle/>
                    <a:p>
                      <a:r>
                        <a:rPr lang="en-AU" sz="1100" dirty="0"/>
                        <a:t>vssps.dev.azure.com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dirty="0"/>
                        <a:t>https</a:t>
                      </a:r>
                    </a:p>
                  </a:txBody>
                  <a:tcPr/>
                </a:tc>
                <a:tc>
                  <a:txBody>
                    <a:bodyPr/>
                    <a:lstStyle/>
                    <a:p>
                      <a:r>
                        <a:rPr lang="en-AU" sz="1100" dirty="0"/>
                        <a:t>IP Group</a:t>
                      </a:r>
                    </a:p>
                  </a:txBody>
                  <a:tcPr/>
                </a:tc>
                <a:tc>
                  <a:txBody>
                    <a:bodyPr/>
                    <a:lstStyle/>
                    <a:p>
                      <a:r>
                        <a:rPr lang="en-AU" sz="1100" dirty="0"/>
                        <a:t>ig-sub-np-edc-operations-002</a:t>
                      </a:r>
                    </a:p>
                  </a:txBody>
                  <a:tcPr/>
                </a:tc>
                <a:tc>
                  <a:txBody>
                    <a:bodyPr/>
                    <a:lstStyle/>
                    <a:p>
                      <a:r>
                        <a:rPr lang="en-AU" sz="1100" dirty="0"/>
                        <a:t>ig-sub-prd-edc-operations-002</a:t>
                      </a:r>
                    </a:p>
                  </a:txBody>
                  <a:tcPr/>
                </a:tc>
                <a:extLst>
                  <a:ext uri="{0D108BD9-81ED-4DB2-BD59-A6C34878D82A}">
                    <a16:rowId xmlns:a16="http://schemas.microsoft.com/office/drawing/2014/main" val="4064288333"/>
                  </a:ext>
                </a:extLst>
              </a:tr>
            </a:tbl>
          </a:graphicData>
        </a:graphic>
      </p:graphicFrame>
      <p:graphicFrame>
        <p:nvGraphicFramePr>
          <p:cNvPr id="10" name="Table 7">
            <a:extLst>
              <a:ext uri="{FF2B5EF4-FFF2-40B4-BE49-F238E27FC236}">
                <a16:creationId xmlns:a16="http://schemas.microsoft.com/office/drawing/2014/main" id="{5A4EA353-D076-479F-8913-604EB94D2045}"/>
              </a:ext>
            </a:extLst>
          </p:cNvPr>
          <p:cNvGraphicFramePr>
            <a:graphicFrameLocks noGrp="1"/>
          </p:cNvGraphicFramePr>
          <p:nvPr>
            <p:extLst>
              <p:ext uri="{D42A27DB-BD31-4B8C-83A1-F6EECF244321}">
                <p14:modId xmlns:p14="http://schemas.microsoft.com/office/powerpoint/2010/main" val="250932579"/>
              </p:ext>
            </p:extLst>
          </p:nvPr>
        </p:nvGraphicFramePr>
        <p:xfrm>
          <a:off x="695325" y="4420918"/>
          <a:ext cx="10470904" cy="1854200"/>
        </p:xfrm>
        <a:graphic>
          <a:graphicData uri="http://schemas.openxmlformats.org/drawingml/2006/table">
            <a:tbl>
              <a:tblPr firstRow="1" bandRow="1">
                <a:tableStyleId>{3B4B98B0-60AC-42C2-AFA5-B58CD77FA1E5}</a:tableStyleId>
              </a:tblPr>
              <a:tblGrid>
                <a:gridCol w="1432413">
                  <a:extLst>
                    <a:ext uri="{9D8B030D-6E8A-4147-A177-3AD203B41FA5}">
                      <a16:colId xmlns:a16="http://schemas.microsoft.com/office/drawing/2014/main" val="3338932358"/>
                    </a:ext>
                  </a:extLst>
                </a:gridCol>
                <a:gridCol w="1943100">
                  <a:extLst>
                    <a:ext uri="{9D8B030D-6E8A-4147-A177-3AD203B41FA5}">
                      <a16:colId xmlns:a16="http://schemas.microsoft.com/office/drawing/2014/main" val="3399065937"/>
                    </a:ext>
                  </a:extLst>
                </a:gridCol>
                <a:gridCol w="1468316">
                  <a:extLst>
                    <a:ext uri="{9D8B030D-6E8A-4147-A177-3AD203B41FA5}">
                      <a16:colId xmlns:a16="http://schemas.microsoft.com/office/drawing/2014/main" val="2842245980"/>
                    </a:ext>
                  </a:extLst>
                </a:gridCol>
                <a:gridCol w="2356338">
                  <a:extLst>
                    <a:ext uri="{9D8B030D-6E8A-4147-A177-3AD203B41FA5}">
                      <a16:colId xmlns:a16="http://schemas.microsoft.com/office/drawing/2014/main" val="534419437"/>
                    </a:ext>
                  </a:extLst>
                </a:gridCol>
                <a:gridCol w="3270737">
                  <a:extLst>
                    <a:ext uri="{9D8B030D-6E8A-4147-A177-3AD203B41FA5}">
                      <a16:colId xmlns:a16="http://schemas.microsoft.com/office/drawing/2014/main" val="4050161378"/>
                    </a:ext>
                  </a:extLst>
                </a:gridCol>
              </a:tblGrid>
              <a:tr h="370840">
                <a:tc>
                  <a:txBody>
                    <a:bodyPr/>
                    <a:lstStyle/>
                    <a:p>
                      <a:r>
                        <a:rPr lang="en-AU" sz="1100" dirty="0"/>
                        <a:t>Destination IPs</a:t>
                      </a:r>
                    </a:p>
                  </a:txBody>
                  <a:tcPr/>
                </a:tc>
                <a:tc>
                  <a:txBody>
                    <a:bodyPr/>
                    <a:lstStyle/>
                    <a:p>
                      <a:r>
                        <a:rPr lang="en-AU" sz="1100" dirty="0"/>
                        <a:t>Protocol / Destination Ports</a:t>
                      </a:r>
                    </a:p>
                  </a:txBody>
                  <a:tcPr/>
                </a:tc>
                <a:tc>
                  <a:txBody>
                    <a:bodyPr/>
                    <a:lstStyle/>
                    <a:p>
                      <a:r>
                        <a:rPr lang="en-AU" sz="1100" dirty="0"/>
                        <a:t>Source Type</a:t>
                      </a:r>
                    </a:p>
                  </a:txBody>
                  <a:tcPr/>
                </a:tc>
                <a:tc>
                  <a:txBody>
                    <a:bodyPr/>
                    <a:lstStyle/>
                    <a:p>
                      <a:r>
                        <a:rPr lang="en-AU" sz="1100" dirty="0"/>
                        <a:t>Source (non-prod)</a:t>
                      </a:r>
                    </a:p>
                  </a:txBody>
                  <a:tcPr/>
                </a:tc>
                <a:tc>
                  <a:txBody>
                    <a:bodyPr/>
                    <a:lstStyle/>
                    <a:p>
                      <a:r>
                        <a:rPr lang="en-AU" sz="1100" dirty="0"/>
                        <a:t>Source (prod)</a:t>
                      </a:r>
                    </a:p>
                  </a:txBody>
                  <a:tcPr/>
                </a:tc>
                <a:extLst>
                  <a:ext uri="{0D108BD9-81ED-4DB2-BD59-A6C34878D82A}">
                    <a16:rowId xmlns:a16="http://schemas.microsoft.com/office/drawing/2014/main" val="3855184144"/>
                  </a:ext>
                </a:extLst>
              </a:tr>
              <a:tr h="370840">
                <a:tc>
                  <a:txBody>
                    <a:bodyPr/>
                    <a:lstStyle/>
                    <a:p>
                      <a:r>
                        <a:rPr lang="en-AU" sz="1100" dirty="0"/>
                        <a:t>13.107.6.0/24</a:t>
                      </a:r>
                    </a:p>
                  </a:txBody>
                  <a:tcPr/>
                </a:tc>
                <a:tc>
                  <a:txBody>
                    <a:bodyPr/>
                    <a:lstStyle/>
                    <a:p>
                      <a:r>
                        <a:rPr lang="en-AU" sz="1100" dirty="0"/>
                        <a:t>TCP / 443</a:t>
                      </a:r>
                    </a:p>
                  </a:txBody>
                  <a:tcPr/>
                </a:tc>
                <a:tc>
                  <a:txBody>
                    <a:bodyPr/>
                    <a:lstStyle/>
                    <a:p>
                      <a:r>
                        <a:rPr lang="en-AU" sz="1100" dirty="0"/>
                        <a:t>IP Group</a:t>
                      </a:r>
                    </a:p>
                  </a:txBody>
                  <a:tcPr/>
                </a:tc>
                <a:tc>
                  <a:txBody>
                    <a:bodyPr/>
                    <a:lstStyle/>
                    <a:p>
                      <a:r>
                        <a:rPr lang="en-AU" sz="1100" dirty="0"/>
                        <a:t>ig-sub-np-edc-operations-002</a:t>
                      </a:r>
                    </a:p>
                  </a:txBody>
                  <a:tcPr/>
                </a:tc>
                <a:tc>
                  <a:txBody>
                    <a:bodyPr/>
                    <a:lstStyle/>
                    <a:p>
                      <a:r>
                        <a:rPr lang="en-AU" sz="1100" dirty="0"/>
                        <a:t>ig-sub-prd-edc-operations-002</a:t>
                      </a:r>
                    </a:p>
                  </a:txBody>
                  <a:tcPr/>
                </a:tc>
                <a:extLst>
                  <a:ext uri="{0D108BD9-81ED-4DB2-BD59-A6C34878D82A}">
                    <a16:rowId xmlns:a16="http://schemas.microsoft.com/office/drawing/2014/main" val="2240576155"/>
                  </a:ext>
                </a:extLst>
              </a:tr>
              <a:tr h="370840">
                <a:tc>
                  <a:txBody>
                    <a:bodyPr/>
                    <a:lstStyle/>
                    <a:p>
                      <a:r>
                        <a:rPr lang="en-AU" sz="1100" dirty="0"/>
                        <a:t>13.107.9.0/24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dirty="0"/>
                        <a:t>TCP / 443</a:t>
                      </a:r>
                    </a:p>
                  </a:txBody>
                  <a:tcPr/>
                </a:tc>
                <a:tc>
                  <a:txBody>
                    <a:bodyPr/>
                    <a:lstStyle/>
                    <a:p>
                      <a:r>
                        <a:rPr lang="en-AU" sz="1100" dirty="0"/>
                        <a:t>IP Group</a:t>
                      </a:r>
                    </a:p>
                  </a:txBody>
                  <a:tcPr/>
                </a:tc>
                <a:tc>
                  <a:txBody>
                    <a:bodyPr/>
                    <a:lstStyle/>
                    <a:p>
                      <a:r>
                        <a:rPr lang="en-AU" sz="1100" dirty="0"/>
                        <a:t>ig-sub-np-edc-operations-002</a:t>
                      </a:r>
                    </a:p>
                  </a:txBody>
                  <a:tcPr/>
                </a:tc>
                <a:tc>
                  <a:txBody>
                    <a:bodyPr/>
                    <a:lstStyle/>
                    <a:p>
                      <a:r>
                        <a:rPr lang="en-AU" sz="1100" dirty="0"/>
                        <a:t>ig-sub-prd-edc-operations-002</a:t>
                      </a:r>
                    </a:p>
                  </a:txBody>
                  <a:tcPr/>
                </a:tc>
                <a:extLst>
                  <a:ext uri="{0D108BD9-81ED-4DB2-BD59-A6C34878D82A}">
                    <a16:rowId xmlns:a16="http://schemas.microsoft.com/office/drawing/2014/main" val="3808615786"/>
                  </a:ext>
                </a:extLst>
              </a:tr>
              <a:tr h="370840">
                <a:tc>
                  <a:txBody>
                    <a:bodyPr/>
                    <a:lstStyle/>
                    <a:p>
                      <a:r>
                        <a:rPr lang="en-AU" sz="1100" dirty="0"/>
                        <a:t>13.107.42.0/24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dirty="0"/>
                        <a:t>TCP / 443</a:t>
                      </a:r>
                    </a:p>
                  </a:txBody>
                  <a:tcPr/>
                </a:tc>
                <a:tc>
                  <a:txBody>
                    <a:bodyPr/>
                    <a:lstStyle/>
                    <a:p>
                      <a:r>
                        <a:rPr lang="en-AU" sz="1100" dirty="0"/>
                        <a:t>IP Group</a:t>
                      </a:r>
                    </a:p>
                  </a:txBody>
                  <a:tcPr/>
                </a:tc>
                <a:tc>
                  <a:txBody>
                    <a:bodyPr/>
                    <a:lstStyle/>
                    <a:p>
                      <a:r>
                        <a:rPr lang="en-AU" sz="1100" dirty="0"/>
                        <a:t>ig-sub-np-edc-operations-002</a:t>
                      </a:r>
                    </a:p>
                  </a:txBody>
                  <a:tcPr/>
                </a:tc>
                <a:tc>
                  <a:txBody>
                    <a:bodyPr/>
                    <a:lstStyle/>
                    <a:p>
                      <a:r>
                        <a:rPr lang="en-AU" sz="1100" dirty="0"/>
                        <a:t>ig-sub-prd-edc-operations-002</a:t>
                      </a:r>
                    </a:p>
                  </a:txBody>
                  <a:tcPr/>
                </a:tc>
                <a:extLst>
                  <a:ext uri="{0D108BD9-81ED-4DB2-BD59-A6C34878D82A}">
                    <a16:rowId xmlns:a16="http://schemas.microsoft.com/office/drawing/2014/main" val="4064288333"/>
                  </a:ext>
                </a:extLst>
              </a:tr>
              <a:tr h="370840">
                <a:tc>
                  <a:txBody>
                    <a:bodyPr/>
                    <a:lstStyle/>
                    <a:p>
                      <a:r>
                        <a:rPr lang="en-AU" sz="1100" dirty="0"/>
                        <a:t>13.107.43.0/24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dirty="0"/>
                        <a:t>TCP / 443</a:t>
                      </a:r>
                    </a:p>
                  </a:txBody>
                  <a:tcPr/>
                </a:tc>
                <a:tc>
                  <a:txBody>
                    <a:bodyPr/>
                    <a:lstStyle/>
                    <a:p>
                      <a:r>
                        <a:rPr lang="en-AU" sz="1100" dirty="0"/>
                        <a:t>IP Group</a:t>
                      </a:r>
                    </a:p>
                  </a:txBody>
                  <a:tcPr/>
                </a:tc>
                <a:tc>
                  <a:txBody>
                    <a:bodyPr/>
                    <a:lstStyle/>
                    <a:p>
                      <a:r>
                        <a:rPr lang="en-AU" sz="1100" dirty="0"/>
                        <a:t>ig-sub-np-edc-operations-002</a:t>
                      </a:r>
                    </a:p>
                  </a:txBody>
                  <a:tcPr/>
                </a:tc>
                <a:tc>
                  <a:txBody>
                    <a:bodyPr/>
                    <a:lstStyle/>
                    <a:p>
                      <a:r>
                        <a:rPr lang="en-AU" sz="1100" dirty="0"/>
                        <a:t>ig-sub-prd-edc-operations-002</a:t>
                      </a:r>
                    </a:p>
                  </a:txBody>
                  <a:tcPr/>
                </a:tc>
                <a:extLst>
                  <a:ext uri="{0D108BD9-81ED-4DB2-BD59-A6C34878D82A}">
                    <a16:rowId xmlns:a16="http://schemas.microsoft.com/office/drawing/2014/main" val="3743947306"/>
                  </a:ext>
                </a:extLst>
              </a:tr>
            </a:tbl>
          </a:graphicData>
        </a:graphic>
      </p:graphicFrame>
    </p:spTree>
    <p:extLst>
      <p:ext uri="{BB962C8B-B14F-4D97-AF65-F5344CB8AC3E}">
        <p14:creationId xmlns:p14="http://schemas.microsoft.com/office/powerpoint/2010/main" val="1904629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2C9CC-B31D-4027-BEE6-15CCCBEDB033}"/>
              </a:ext>
            </a:extLst>
          </p:cNvPr>
          <p:cNvSpPr>
            <a:spLocks noGrp="1"/>
          </p:cNvSpPr>
          <p:nvPr>
            <p:ph type="title"/>
          </p:nvPr>
        </p:nvSpPr>
        <p:spPr/>
        <p:txBody>
          <a:bodyPr/>
          <a:lstStyle/>
          <a:p>
            <a:r>
              <a:rPr lang="en-AU" dirty="0"/>
              <a:t>Tools installation on Agents / Runners - Firewall rules</a:t>
            </a:r>
          </a:p>
        </p:txBody>
      </p:sp>
      <p:sp>
        <p:nvSpPr>
          <p:cNvPr id="3" name="Slide Number Placeholder 2">
            <a:extLst>
              <a:ext uri="{FF2B5EF4-FFF2-40B4-BE49-F238E27FC236}">
                <a16:creationId xmlns:a16="http://schemas.microsoft.com/office/drawing/2014/main" id="{04F09A74-D7DB-49DB-9EC9-C99CF8FADDA0}"/>
              </a:ext>
            </a:extLst>
          </p:cNvPr>
          <p:cNvSpPr>
            <a:spLocks noGrp="1"/>
          </p:cNvSpPr>
          <p:nvPr>
            <p:ph type="sldNum" sz="quarter" idx="12"/>
          </p:nvPr>
        </p:nvSpPr>
        <p:spPr/>
        <p:txBody>
          <a:bodyPr/>
          <a:lstStyle/>
          <a:p>
            <a:fld id="{1E2FE05B-4A3F-4181-99F1-864C7998A1BB}" type="slidenum">
              <a:rPr lang="en-AU" smtClean="0"/>
              <a:t>29</a:t>
            </a:fld>
            <a:endParaRPr lang="en-AU" dirty="0"/>
          </a:p>
        </p:txBody>
      </p:sp>
      <p:sp>
        <p:nvSpPr>
          <p:cNvPr id="5" name="Content Placeholder 4">
            <a:extLst>
              <a:ext uri="{FF2B5EF4-FFF2-40B4-BE49-F238E27FC236}">
                <a16:creationId xmlns:a16="http://schemas.microsoft.com/office/drawing/2014/main" id="{496F7DA5-59DE-48A9-8C9C-2311DDCDA930}"/>
              </a:ext>
            </a:extLst>
          </p:cNvPr>
          <p:cNvSpPr>
            <a:spLocks noGrp="1"/>
          </p:cNvSpPr>
          <p:nvPr>
            <p:ph sz="quarter" idx="15"/>
          </p:nvPr>
        </p:nvSpPr>
        <p:spPr>
          <a:xfrm>
            <a:off x="695325" y="956331"/>
            <a:ext cx="10801350" cy="513987"/>
          </a:xfrm>
        </p:spPr>
        <p:txBody>
          <a:bodyPr/>
          <a:lstStyle/>
          <a:p>
            <a:pPr marL="0" lvl="1" indent="0">
              <a:buNone/>
            </a:pPr>
            <a:r>
              <a:rPr lang="en-US" dirty="0"/>
              <a:t>In order to allow tools installation, the firewall rules need to allow outbound port 443 to the download URLs’ FQDNs.</a:t>
            </a:r>
            <a:endParaRPr lang="en-US" sz="1200" dirty="0"/>
          </a:p>
          <a:p>
            <a:pPr marL="0" lvl="1" indent="0">
              <a:buNone/>
            </a:pPr>
            <a:endParaRPr lang="en-US" sz="1200" dirty="0"/>
          </a:p>
        </p:txBody>
      </p:sp>
      <p:graphicFrame>
        <p:nvGraphicFramePr>
          <p:cNvPr id="7" name="Table 7">
            <a:extLst>
              <a:ext uri="{FF2B5EF4-FFF2-40B4-BE49-F238E27FC236}">
                <a16:creationId xmlns:a16="http://schemas.microsoft.com/office/drawing/2014/main" id="{2A10D3A0-EA2A-44D0-87CE-A1EE70722786}"/>
              </a:ext>
            </a:extLst>
          </p:cNvPr>
          <p:cNvGraphicFramePr>
            <a:graphicFrameLocks noGrp="1"/>
          </p:cNvGraphicFramePr>
          <p:nvPr>
            <p:extLst>
              <p:ext uri="{D42A27DB-BD31-4B8C-83A1-F6EECF244321}">
                <p14:modId xmlns:p14="http://schemas.microsoft.com/office/powerpoint/2010/main" val="703680473"/>
              </p:ext>
            </p:extLst>
          </p:nvPr>
        </p:nvGraphicFramePr>
        <p:xfrm>
          <a:off x="695325" y="1877374"/>
          <a:ext cx="10470906" cy="1483360"/>
        </p:xfrm>
        <a:graphic>
          <a:graphicData uri="http://schemas.openxmlformats.org/drawingml/2006/table">
            <a:tbl>
              <a:tblPr firstRow="1" bandRow="1">
                <a:tableStyleId>{3B4B98B0-60AC-42C2-AFA5-B58CD77FA1E5}</a:tableStyleId>
              </a:tblPr>
              <a:tblGrid>
                <a:gridCol w="2472997">
                  <a:extLst>
                    <a:ext uri="{9D8B030D-6E8A-4147-A177-3AD203B41FA5}">
                      <a16:colId xmlns:a16="http://schemas.microsoft.com/office/drawing/2014/main" val="3338932358"/>
                    </a:ext>
                  </a:extLst>
                </a:gridCol>
                <a:gridCol w="1715366">
                  <a:extLst>
                    <a:ext uri="{9D8B030D-6E8A-4147-A177-3AD203B41FA5}">
                      <a16:colId xmlns:a16="http://schemas.microsoft.com/office/drawing/2014/main" val="3399065937"/>
                    </a:ext>
                  </a:extLst>
                </a:gridCol>
                <a:gridCol w="1719335">
                  <a:extLst>
                    <a:ext uri="{9D8B030D-6E8A-4147-A177-3AD203B41FA5}">
                      <a16:colId xmlns:a16="http://schemas.microsoft.com/office/drawing/2014/main" val="2842245980"/>
                    </a:ext>
                  </a:extLst>
                </a:gridCol>
                <a:gridCol w="2469027">
                  <a:extLst>
                    <a:ext uri="{9D8B030D-6E8A-4147-A177-3AD203B41FA5}">
                      <a16:colId xmlns:a16="http://schemas.microsoft.com/office/drawing/2014/main" val="534419437"/>
                    </a:ext>
                  </a:extLst>
                </a:gridCol>
                <a:gridCol w="2094181">
                  <a:extLst>
                    <a:ext uri="{9D8B030D-6E8A-4147-A177-3AD203B41FA5}">
                      <a16:colId xmlns:a16="http://schemas.microsoft.com/office/drawing/2014/main" val="4050161378"/>
                    </a:ext>
                  </a:extLst>
                </a:gridCol>
              </a:tblGrid>
              <a:tr h="370840">
                <a:tc>
                  <a:txBody>
                    <a:bodyPr/>
                    <a:lstStyle/>
                    <a:p>
                      <a:r>
                        <a:rPr lang="en-AU" sz="1100" dirty="0"/>
                        <a:t>FQDN Destination</a:t>
                      </a:r>
                    </a:p>
                  </a:txBody>
                  <a:tcPr/>
                </a:tc>
                <a:tc>
                  <a:txBody>
                    <a:bodyPr/>
                    <a:lstStyle/>
                    <a:p>
                      <a:r>
                        <a:rPr lang="en-AU" sz="1100" dirty="0"/>
                        <a:t>Protocol</a:t>
                      </a:r>
                    </a:p>
                  </a:txBody>
                  <a:tcPr/>
                </a:tc>
                <a:tc>
                  <a:txBody>
                    <a:bodyPr/>
                    <a:lstStyle/>
                    <a:p>
                      <a:r>
                        <a:rPr lang="en-AU" sz="1100" dirty="0"/>
                        <a:t>Source Type</a:t>
                      </a:r>
                    </a:p>
                  </a:txBody>
                  <a:tcPr/>
                </a:tc>
                <a:tc>
                  <a:txBody>
                    <a:bodyPr/>
                    <a:lstStyle/>
                    <a:p>
                      <a:r>
                        <a:rPr lang="en-AU" sz="1100" dirty="0"/>
                        <a:t>Source (non-prod)</a:t>
                      </a:r>
                    </a:p>
                  </a:txBody>
                  <a:tcPr/>
                </a:tc>
                <a:tc>
                  <a:txBody>
                    <a:bodyPr/>
                    <a:lstStyle/>
                    <a:p>
                      <a:r>
                        <a:rPr lang="en-AU" sz="1100" dirty="0"/>
                        <a:t>Source (prod)</a:t>
                      </a:r>
                    </a:p>
                  </a:txBody>
                  <a:tcPr/>
                </a:tc>
                <a:extLst>
                  <a:ext uri="{0D108BD9-81ED-4DB2-BD59-A6C34878D82A}">
                    <a16:rowId xmlns:a16="http://schemas.microsoft.com/office/drawing/2014/main" val="3855184144"/>
                  </a:ext>
                </a:extLst>
              </a:tr>
              <a:tr h="370840">
                <a:tc>
                  <a:txBody>
                    <a:bodyPr/>
                    <a:lstStyle/>
                    <a:p>
                      <a:r>
                        <a:rPr lang="en-AU" sz="1100" dirty="0"/>
                        <a:t>dot.net</a:t>
                      </a:r>
                    </a:p>
                  </a:txBody>
                  <a:tcPr/>
                </a:tc>
                <a:tc>
                  <a:txBody>
                    <a:bodyPr/>
                    <a:lstStyle/>
                    <a:p>
                      <a:r>
                        <a:rPr lang="en-AU" sz="1100" dirty="0"/>
                        <a:t>https</a:t>
                      </a:r>
                    </a:p>
                  </a:txBody>
                  <a:tcPr/>
                </a:tc>
                <a:tc>
                  <a:txBody>
                    <a:bodyPr/>
                    <a:lstStyle/>
                    <a:p>
                      <a:r>
                        <a:rPr lang="en-AU" sz="1100" dirty="0"/>
                        <a:t>IP Group</a:t>
                      </a:r>
                    </a:p>
                  </a:txBody>
                  <a:tcPr/>
                </a:tc>
                <a:tc>
                  <a:txBody>
                    <a:bodyPr/>
                    <a:lstStyle/>
                    <a:p>
                      <a:r>
                        <a:rPr lang="en-AU" sz="1100" dirty="0"/>
                        <a:t>ig-sub-np-edc-operations-002</a:t>
                      </a:r>
                    </a:p>
                  </a:txBody>
                  <a:tcPr/>
                </a:tc>
                <a:tc>
                  <a:txBody>
                    <a:bodyPr/>
                    <a:lstStyle/>
                    <a:p>
                      <a:r>
                        <a:rPr lang="en-AU" sz="1100" dirty="0"/>
                        <a:t>ig-sub-prd-edc-operations-002</a:t>
                      </a:r>
                    </a:p>
                  </a:txBody>
                  <a:tcPr/>
                </a:tc>
                <a:extLst>
                  <a:ext uri="{0D108BD9-81ED-4DB2-BD59-A6C34878D82A}">
                    <a16:rowId xmlns:a16="http://schemas.microsoft.com/office/drawing/2014/main" val="2240576155"/>
                  </a:ext>
                </a:extLst>
              </a:tr>
              <a:tr h="370840">
                <a:tc>
                  <a:txBody>
                    <a:bodyPr/>
                    <a:lstStyle/>
                    <a:p>
                      <a:r>
                        <a:rPr lang="en-AU" sz="1100" dirty="0"/>
                        <a:t>aka.ms</a:t>
                      </a:r>
                    </a:p>
                  </a:txBody>
                  <a:tcPr/>
                </a:tc>
                <a:tc>
                  <a:txBody>
                    <a:bodyPr/>
                    <a:lstStyle/>
                    <a:p>
                      <a:r>
                        <a:rPr lang="en-AU" sz="1100" dirty="0"/>
                        <a:t>https</a:t>
                      </a:r>
                    </a:p>
                  </a:txBody>
                  <a:tcPr/>
                </a:tc>
                <a:tc>
                  <a:txBody>
                    <a:bodyPr/>
                    <a:lstStyle/>
                    <a:p>
                      <a:r>
                        <a:rPr lang="en-AU" sz="1100" dirty="0"/>
                        <a:t>IP Group</a:t>
                      </a:r>
                    </a:p>
                  </a:txBody>
                  <a:tcPr/>
                </a:tc>
                <a:tc>
                  <a:txBody>
                    <a:bodyPr/>
                    <a:lstStyle/>
                    <a:p>
                      <a:r>
                        <a:rPr lang="en-AU" sz="1100" dirty="0"/>
                        <a:t>ig-sub-np-edc-operations-002</a:t>
                      </a:r>
                    </a:p>
                  </a:txBody>
                  <a:tcPr/>
                </a:tc>
                <a:tc>
                  <a:txBody>
                    <a:bodyPr/>
                    <a:lstStyle/>
                    <a:p>
                      <a:r>
                        <a:rPr lang="en-AU" sz="1100" dirty="0"/>
                        <a:t>ig-sub-prd-edc-operations-002</a:t>
                      </a:r>
                    </a:p>
                  </a:txBody>
                  <a:tcPr/>
                </a:tc>
                <a:extLst>
                  <a:ext uri="{0D108BD9-81ED-4DB2-BD59-A6C34878D82A}">
                    <a16:rowId xmlns:a16="http://schemas.microsoft.com/office/drawing/2014/main" val="1948127316"/>
                  </a:ext>
                </a:extLst>
              </a:tr>
              <a:tr h="370840">
                <a:tc>
                  <a:txBody>
                    <a:bodyPr/>
                    <a:lstStyle/>
                    <a:p>
                      <a:r>
                        <a:rPr lang="en-AU" sz="1100" dirty="0"/>
                        <a:t>More - TBC during the build</a:t>
                      </a:r>
                    </a:p>
                  </a:txBody>
                  <a:tcPr/>
                </a:tc>
                <a:tc>
                  <a:txBody>
                    <a:bodyPr/>
                    <a:lstStyle/>
                    <a:p>
                      <a:endParaRPr lang="en-AU" sz="1100" dirty="0"/>
                    </a:p>
                  </a:txBody>
                  <a:tcPr/>
                </a:tc>
                <a:tc>
                  <a:txBody>
                    <a:bodyPr/>
                    <a:lstStyle/>
                    <a:p>
                      <a:endParaRPr lang="en-AU" sz="1100" dirty="0"/>
                    </a:p>
                  </a:txBody>
                  <a:tcPr/>
                </a:tc>
                <a:tc>
                  <a:txBody>
                    <a:bodyPr/>
                    <a:lstStyle/>
                    <a:p>
                      <a:endParaRPr lang="en-AU" sz="1100" dirty="0"/>
                    </a:p>
                  </a:txBody>
                  <a:tcPr/>
                </a:tc>
                <a:tc>
                  <a:txBody>
                    <a:bodyPr/>
                    <a:lstStyle/>
                    <a:p>
                      <a:endParaRPr lang="en-AU" sz="1100" dirty="0"/>
                    </a:p>
                  </a:txBody>
                  <a:tcPr/>
                </a:tc>
                <a:extLst>
                  <a:ext uri="{0D108BD9-81ED-4DB2-BD59-A6C34878D82A}">
                    <a16:rowId xmlns:a16="http://schemas.microsoft.com/office/drawing/2014/main" val="3780980924"/>
                  </a:ext>
                </a:extLst>
              </a:tr>
            </a:tbl>
          </a:graphicData>
        </a:graphic>
      </p:graphicFrame>
      <p:sp>
        <p:nvSpPr>
          <p:cNvPr id="8" name="Text Placeholder 3">
            <a:extLst>
              <a:ext uri="{FF2B5EF4-FFF2-40B4-BE49-F238E27FC236}">
                <a16:creationId xmlns:a16="http://schemas.microsoft.com/office/drawing/2014/main" id="{D9455FBF-F750-4E8A-A7E1-66DACB4BF0F8}"/>
              </a:ext>
            </a:extLst>
          </p:cNvPr>
          <p:cNvSpPr>
            <a:spLocks noGrp="1"/>
          </p:cNvSpPr>
          <p:nvPr>
            <p:ph type="body" sz="quarter" idx="14"/>
          </p:nvPr>
        </p:nvSpPr>
        <p:spPr>
          <a:xfrm>
            <a:off x="695325" y="1427624"/>
            <a:ext cx="10801350" cy="246221"/>
          </a:xfrm>
        </p:spPr>
        <p:txBody>
          <a:bodyPr/>
          <a:lstStyle/>
          <a:p>
            <a:r>
              <a:rPr lang="en-AU" dirty="0"/>
              <a:t>Preliminary list</a:t>
            </a:r>
          </a:p>
        </p:txBody>
      </p:sp>
    </p:spTree>
    <p:extLst>
      <p:ext uri="{BB962C8B-B14F-4D97-AF65-F5344CB8AC3E}">
        <p14:creationId xmlns:p14="http://schemas.microsoft.com/office/powerpoint/2010/main" val="2294879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12D00-8B9B-4B1C-82A1-612EE4BA91D5}"/>
              </a:ext>
            </a:extLst>
          </p:cNvPr>
          <p:cNvSpPr>
            <a:spLocks noGrp="1"/>
          </p:cNvSpPr>
          <p:nvPr>
            <p:ph type="title"/>
          </p:nvPr>
        </p:nvSpPr>
        <p:spPr/>
        <p:txBody>
          <a:bodyPr/>
          <a:lstStyle/>
          <a:p>
            <a:r>
              <a:rPr lang="en-AU" dirty="0"/>
              <a:t>Version History – 2/2</a:t>
            </a:r>
          </a:p>
        </p:txBody>
      </p:sp>
      <p:sp>
        <p:nvSpPr>
          <p:cNvPr id="3" name="Slide Number Placeholder 2">
            <a:extLst>
              <a:ext uri="{FF2B5EF4-FFF2-40B4-BE49-F238E27FC236}">
                <a16:creationId xmlns:a16="http://schemas.microsoft.com/office/drawing/2014/main" id="{124807BB-D7B6-44F5-999B-5829426B0FB3}"/>
              </a:ext>
            </a:extLst>
          </p:cNvPr>
          <p:cNvSpPr>
            <a:spLocks noGrp="1"/>
          </p:cNvSpPr>
          <p:nvPr>
            <p:ph type="sldNum" sz="quarter" idx="12"/>
          </p:nvPr>
        </p:nvSpPr>
        <p:spPr/>
        <p:txBody>
          <a:bodyPr/>
          <a:lstStyle/>
          <a:p>
            <a:fld id="{1E2FE05B-4A3F-4181-99F1-864C7998A1BB}" type="slidenum">
              <a:rPr lang="en-AU" smtClean="0"/>
              <a:t>3</a:t>
            </a:fld>
            <a:endParaRPr lang="en-AU" dirty="0"/>
          </a:p>
        </p:txBody>
      </p:sp>
      <p:graphicFrame>
        <p:nvGraphicFramePr>
          <p:cNvPr id="6" name="Table 6">
            <a:extLst>
              <a:ext uri="{FF2B5EF4-FFF2-40B4-BE49-F238E27FC236}">
                <a16:creationId xmlns:a16="http://schemas.microsoft.com/office/drawing/2014/main" id="{1E5C1EF7-C26C-4236-A5EA-8090EEED5464}"/>
              </a:ext>
            </a:extLst>
          </p:cNvPr>
          <p:cNvGraphicFramePr>
            <a:graphicFrameLocks noGrp="1"/>
          </p:cNvGraphicFramePr>
          <p:nvPr>
            <p:extLst>
              <p:ext uri="{D42A27DB-BD31-4B8C-83A1-F6EECF244321}">
                <p14:modId xmlns:p14="http://schemas.microsoft.com/office/powerpoint/2010/main" val="491905661"/>
              </p:ext>
            </p:extLst>
          </p:nvPr>
        </p:nvGraphicFramePr>
        <p:xfrm>
          <a:off x="713152" y="992224"/>
          <a:ext cx="10532208" cy="2230120"/>
        </p:xfrm>
        <a:graphic>
          <a:graphicData uri="http://schemas.openxmlformats.org/drawingml/2006/table">
            <a:tbl>
              <a:tblPr firstRow="1" bandRow="1">
                <a:tableStyleId>{3B4B98B0-60AC-42C2-AFA5-B58CD77FA1E5}</a:tableStyleId>
              </a:tblPr>
              <a:tblGrid>
                <a:gridCol w="649656">
                  <a:extLst>
                    <a:ext uri="{9D8B030D-6E8A-4147-A177-3AD203B41FA5}">
                      <a16:colId xmlns:a16="http://schemas.microsoft.com/office/drawing/2014/main" val="1783990950"/>
                    </a:ext>
                  </a:extLst>
                </a:gridCol>
                <a:gridCol w="905607">
                  <a:extLst>
                    <a:ext uri="{9D8B030D-6E8A-4147-A177-3AD203B41FA5}">
                      <a16:colId xmlns:a16="http://schemas.microsoft.com/office/drawing/2014/main" val="1298609920"/>
                    </a:ext>
                  </a:extLst>
                </a:gridCol>
                <a:gridCol w="703385">
                  <a:extLst>
                    <a:ext uri="{9D8B030D-6E8A-4147-A177-3AD203B41FA5}">
                      <a16:colId xmlns:a16="http://schemas.microsoft.com/office/drawing/2014/main" val="1565436606"/>
                    </a:ext>
                  </a:extLst>
                </a:gridCol>
                <a:gridCol w="8273560">
                  <a:extLst>
                    <a:ext uri="{9D8B030D-6E8A-4147-A177-3AD203B41FA5}">
                      <a16:colId xmlns:a16="http://schemas.microsoft.com/office/drawing/2014/main" val="2985922115"/>
                    </a:ext>
                  </a:extLst>
                </a:gridCol>
              </a:tblGrid>
              <a:tr h="370840">
                <a:tc>
                  <a:txBody>
                    <a:bodyPr/>
                    <a:lstStyle/>
                    <a:p>
                      <a:r>
                        <a:rPr lang="en-AU" sz="1100" dirty="0"/>
                        <a:t>Version</a:t>
                      </a:r>
                    </a:p>
                  </a:txBody>
                  <a:tcPr/>
                </a:tc>
                <a:tc>
                  <a:txBody>
                    <a:bodyPr/>
                    <a:lstStyle/>
                    <a:p>
                      <a:r>
                        <a:rPr lang="en-AU" sz="1100" dirty="0"/>
                        <a:t>Date</a:t>
                      </a:r>
                    </a:p>
                  </a:txBody>
                  <a:tcPr/>
                </a:tc>
                <a:tc>
                  <a:txBody>
                    <a:bodyPr/>
                    <a:lstStyle/>
                    <a:p>
                      <a:r>
                        <a:rPr lang="en-AU" sz="1100" dirty="0"/>
                        <a:t>Authors</a:t>
                      </a:r>
                    </a:p>
                  </a:txBody>
                  <a:tcPr/>
                </a:tc>
                <a:tc>
                  <a:txBody>
                    <a:bodyPr/>
                    <a:lstStyle/>
                    <a:p>
                      <a:r>
                        <a:rPr lang="en-AU" sz="1100"/>
                        <a:t>Comments</a:t>
                      </a:r>
                      <a:endParaRPr lang="en-AU" sz="1100" dirty="0"/>
                    </a:p>
                  </a:txBody>
                  <a:tcPr/>
                </a:tc>
                <a:extLst>
                  <a:ext uri="{0D108BD9-81ED-4DB2-BD59-A6C34878D82A}">
                    <a16:rowId xmlns:a16="http://schemas.microsoft.com/office/drawing/2014/main" val="1317364482"/>
                  </a:ext>
                </a:extLst>
              </a:tr>
              <a:tr h="370840">
                <a:tc>
                  <a:txBody>
                    <a:bodyPr/>
                    <a:lstStyle/>
                    <a:p>
                      <a:r>
                        <a:rPr lang="en-AU" sz="1100" dirty="0"/>
                        <a:t>2.3</a:t>
                      </a:r>
                    </a:p>
                  </a:txBody>
                  <a:tcPr/>
                </a:tc>
                <a:tc>
                  <a:txBody>
                    <a:bodyPr/>
                    <a:lstStyle/>
                    <a:p>
                      <a:r>
                        <a:rPr lang="en-AU" sz="1100" dirty="0"/>
                        <a:t>24/03/2022</a:t>
                      </a:r>
                    </a:p>
                  </a:txBody>
                  <a:tcPr/>
                </a:tc>
                <a:tc>
                  <a:txBody>
                    <a:bodyPr/>
                    <a:lstStyle/>
                    <a:p>
                      <a:r>
                        <a:rPr lang="en-AU" sz="1100" dirty="0"/>
                        <a:t>Kevin Co</a:t>
                      </a:r>
                    </a:p>
                  </a:txBody>
                  <a:tcPr/>
                </a:tc>
                <a:tc>
                  <a:txBody>
                    <a:bodyPr/>
                    <a:lstStyle/>
                    <a:p>
                      <a:r>
                        <a:rPr lang="en-AU" sz="1100" dirty="0"/>
                        <a:t>More Phase 2.1 content.</a:t>
                      </a:r>
                    </a:p>
                    <a:p>
                      <a:endParaRPr lang="en-AU" sz="1100" dirty="0"/>
                    </a:p>
                    <a:p>
                      <a:r>
                        <a:rPr lang="en-US" sz="1100" dirty="0"/>
                        <a:t>Final version 2.3 circulated with client on 24/03/2022</a:t>
                      </a:r>
                    </a:p>
                    <a:p>
                      <a:r>
                        <a:rPr lang="en-US" sz="1100" dirty="0"/>
                        <a:t> – sent to client as “PWP1DL3-CDS-Avanade - CFS Core IT - WP1 - Design-FINAL-v2.3.pptx”.</a:t>
                      </a:r>
                      <a:endParaRPr lang="en-AU" sz="1100" dirty="0"/>
                    </a:p>
                  </a:txBody>
                  <a:tcPr/>
                </a:tc>
                <a:extLst>
                  <a:ext uri="{0D108BD9-81ED-4DB2-BD59-A6C34878D82A}">
                    <a16:rowId xmlns:a16="http://schemas.microsoft.com/office/drawing/2014/main" val="2140687596"/>
                  </a:ext>
                </a:extLst>
              </a:tr>
              <a:tr h="370840">
                <a:tc>
                  <a:txBody>
                    <a:bodyPr/>
                    <a:lstStyle/>
                    <a:p>
                      <a:r>
                        <a:rPr lang="en-AU" sz="1100" dirty="0"/>
                        <a:t>2.4</a:t>
                      </a:r>
                    </a:p>
                  </a:txBody>
                  <a:tcPr/>
                </a:tc>
                <a:tc>
                  <a:txBody>
                    <a:bodyPr/>
                    <a:lstStyle/>
                    <a:p>
                      <a:r>
                        <a:rPr lang="en-AU" sz="1100" dirty="0"/>
                        <a:t>29/03/2022</a:t>
                      </a:r>
                    </a:p>
                  </a:txBody>
                  <a:tcPr/>
                </a:tc>
                <a:tc>
                  <a:txBody>
                    <a:bodyPr/>
                    <a:lstStyle/>
                    <a:p>
                      <a:r>
                        <a:rPr lang="en-AU" sz="1100" dirty="0"/>
                        <a:t>Kevin Co</a:t>
                      </a:r>
                    </a:p>
                  </a:txBody>
                  <a:tcPr/>
                </a:tc>
                <a:tc>
                  <a:txBody>
                    <a:bodyPr/>
                    <a:lstStyle/>
                    <a:p>
                      <a:r>
                        <a:rPr lang="en-AU" sz="1100" dirty="0"/>
                        <a:t>Corrected content for Post-Phase 2.1 (Phase 2.1+) - the previous content was the view of the proposed work/roadmap, at the time of phase 1.</a:t>
                      </a:r>
                    </a:p>
                    <a:p>
                      <a:r>
                        <a:rPr lang="en-AU" sz="1100" dirty="0"/>
                        <a:t>Re-aligned with HLSD with regards to non-prod Azure DevOps Agents – they will be built, with purpose they can be used to modify IaaS, where AZ CLI does not suffice.</a:t>
                      </a:r>
                    </a:p>
                    <a:p>
                      <a:endParaRPr lang="en-AU" sz="1100" dirty="0"/>
                    </a:p>
                    <a:p>
                      <a:r>
                        <a:rPr lang="en-AU" sz="1100" dirty="0"/>
                        <a:t>Final version 2.4 circulated with client on 29/03/2022</a:t>
                      </a:r>
                    </a:p>
                    <a:p>
                      <a:r>
                        <a:rPr lang="en-AU" sz="1100" dirty="0"/>
                        <a:t>- Sent to client as “</a:t>
                      </a:r>
                      <a:r>
                        <a:rPr lang="en-US" sz="1100" dirty="0"/>
                        <a:t>PWP1DL3-CDS-Avanade - CFS Core IT - WP1 - Design-FINAL-v2.4.pptx”.</a:t>
                      </a:r>
                      <a:endParaRPr lang="en-AU" sz="1100" dirty="0"/>
                    </a:p>
                  </a:txBody>
                  <a:tcPr/>
                </a:tc>
                <a:extLst>
                  <a:ext uri="{0D108BD9-81ED-4DB2-BD59-A6C34878D82A}">
                    <a16:rowId xmlns:a16="http://schemas.microsoft.com/office/drawing/2014/main" val="3131689840"/>
                  </a:ext>
                </a:extLst>
              </a:tr>
            </a:tbl>
          </a:graphicData>
        </a:graphic>
      </p:graphicFrame>
    </p:spTree>
    <p:extLst>
      <p:ext uri="{BB962C8B-B14F-4D97-AF65-F5344CB8AC3E}">
        <p14:creationId xmlns:p14="http://schemas.microsoft.com/office/powerpoint/2010/main" val="3718623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26C28A6-13F0-4B67-BA57-7F849AF3C5CA}"/>
              </a:ext>
            </a:extLst>
          </p:cNvPr>
          <p:cNvSpPr>
            <a:spLocks noGrp="1"/>
          </p:cNvSpPr>
          <p:nvPr>
            <p:ph type="ftr" sz="quarter" idx="11"/>
          </p:nvPr>
        </p:nvSpPr>
        <p:spPr/>
        <p:txBody>
          <a:bodyPr/>
          <a:lstStyle/>
          <a:p>
            <a:r>
              <a:rPr lang="en-AU"/>
              <a:t>Source: </a:t>
            </a:r>
            <a:endParaRPr lang="en-AU" dirty="0"/>
          </a:p>
        </p:txBody>
      </p:sp>
      <p:sp>
        <p:nvSpPr>
          <p:cNvPr id="3" name="Slide Number Placeholder 2">
            <a:extLst>
              <a:ext uri="{FF2B5EF4-FFF2-40B4-BE49-F238E27FC236}">
                <a16:creationId xmlns:a16="http://schemas.microsoft.com/office/drawing/2014/main" id="{F8A524B9-205F-4029-991E-1FDB7D498972}"/>
              </a:ext>
            </a:extLst>
          </p:cNvPr>
          <p:cNvSpPr>
            <a:spLocks noGrp="1"/>
          </p:cNvSpPr>
          <p:nvPr>
            <p:ph type="sldNum" sz="quarter" idx="12"/>
          </p:nvPr>
        </p:nvSpPr>
        <p:spPr/>
        <p:txBody>
          <a:bodyPr/>
          <a:lstStyle/>
          <a:p>
            <a:fld id="{1E2FE05B-4A3F-4181-99F1-864C7998A1BB}" type="slidenum">
              <a:rPr lang="en-AU" smtClean="0"/>
              <a:t>30</a:t>
            </a:fld>
            <a:endParaRPr lang="en-AU" dirty="0"/>
          </a:p>
        </p:txBody>
      </p:sp>
      <p:sp>
        <p:nvSpPr>
          <p:cNvPr id="4" name="Text Placeholder 3">
            <a:extLst>
              <a:ext uri="{FF2B5EF4-FFF2-40B4-BE49-F238E27FC236}">
                <a16:creationId xmlns:a16="http://schemas.microsoft.com/office/drawing/2014/main" id="{620711B0-3D75-401F-971F-60787C9F354B}"/>
              </a:ext>
            </a:extLst>
          </p:cNvPr>
          <p:cNvSpPr>
            <a:spLocks noGrp="1"/>
          </p:cNvSpPr>
          <p:nvPr>
            <p:ph type="body" sz="quarter" idx="13"/>
          </p:nvPr>
        </p:nvSpPr>
        <p:spPr/>
        <p:txBody>
          <a:bodyPr/>
          <a:lstStyle/>
          <a:p>
            <a:r>
              <a:rPr lang="en-AU" dirty="0"/>
              <a:t>Application Infrastructure (PaaS)</a:t>
            </a:r>
          </a:p>
        </p:txBody>
      </p:sp>
    </p:spTree>
    <p:extLst>
      <p:ext uri="{BB962C8B-B14F-4D97-AF65-F5344CB8AC3E}">
        <p14:creationId xmlns:p14="http://schemas.microsoft.com/office/powerpoint/2010/main" val="2389309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2C9CC-B31D-4027-BEE6-15CCCBEDB033}"/>
              </a:ext>
            </a:extLst>
          </p:cNvPr>
          <p:cNvSpPr>
            <a:spLocks noGrp="1"/>
          </p:cNvSpPr>
          <p:nvPr>
            <p:ph type="title"/>
          </p:nvPr>
        </p:nvSpPr>
        <p:spPr/>
        <p:txBody>
          <a:bodyPr/>
          <a:lstStyle/>
          <a:p>
            <a:r>
              <a:rPr lang="en-AU" dirty="0"/>
              <a:t>Application Infrastructure (PaaS)</a:t>
            </a:r>
          </a:p>
        </p:txBody>
      </p:sp>
      <p:sp>
        <p:nvSpPr>
          <p:cNvPr id="3" name="Slide Number Placeholder 2">
            <a:extLst>
              <a:ext uri="{FF2B5EF4-FFF2-40B4-BE49-F238E27FC236}">
                <a16:creationId xmlns:a16="http://schemas.microsoft.com/office/drawing/2014/main" id="{04F09A74-D7DB-49DB-9EC9-C99CF8FADDA0}"/>
              </a:ext>
            </a:extLst>
          </p:cNvPr>
          <p:cNvSpPr>
            <a:spLocks noGrp="1"/>
          </p:cNvSpPr>
          <p:nvPr>
            <p:ph type="sldNum" sz="quarter" idx="12"/>
          </p:nvPr>
        </p:nvSpPr>
        <p:spPr/>
        <p:txBody>
          <a:bodyPr/>
          <a:lstStyle/>
          <a:p>
            <a:fld id="{1E2FE05B-4A3F-4181-99F1-864C7998A1BB}" type="slidenum">
              <a:rPr lang="en-AU" smtClean="0"/>
              <a:t>31</a:t>
            </a:fld>
            <a:endParaRPr lang="en-AU" dirty="0"/>
          </a:p>
        </p:txBody>
      </p:sp>
      <p:sp>
        <p:nvSpPr>
          <p:cNvPr id="5" name="Content Placeholder 4">
            <a:extLst>
              <a:ext uri="{FF2B5EF4-FFF2-40B4-BE49-F238E27FC236}">
                <a16:creationId xmlns:a16="http://schemas.microsoft.com/office/drawing/2014/main" id="{496F7DA5-59DE-48A9-8C9C-2311DDCDA930}"/>
              </a:ext>
            </a:extLst>
          </p:cNvPr>
          <p:cNvSpPr>
            <a:spLocks noGrp="1"/>
          </p:cNvSpPr>
          <p:nvPr>
            <p:ph sz="quarter" idx="15"/>
          </p:nvPr>
        </p:nvSpPr>
        <p:spPr>
          <a:xfrm>
            <a:off x="695325" y="1186961"/>
            <a:ext cx="10801350" cy="2858218"/>
          </a:xfrm>
        </p:spPr>
        <p:txBody>
          <a:bodyPr/>
          <a:lstStyle/>
          <a:p>
            <a:pPr lvl="1"/>
            <a:r>
              <a:rPr lang="en-US" dirty="0"/>
              <a:t>Separate code repository/</a:t>
            </a:r>
            <a:r>
              <a:rPr lang="en-US" dirty="0" err="1"/>
              <a:t>ies</a:t>
            </a:r>
            <a:r>
              <a:rPr lang="en-US" dirty="0"/>
              <a:t> to allow application development teams to add / modify code for their application infrastructure.</a:t>
            </a:r>
          </a:p>
          <a:p>
            <a:pPr lvl="1"/>
            <a:r>
              <a:rPr lang="en-US" dirty="0"/>
              <a:t>This eliminates the need to grant them contributor/writer access to Core IT’s “</a:t>
            </a:r>
            <a:r>
              <a:rPr lang="en-US" dirty="0" err="1"/>
              <a:t>cfs</a:t>
            </a:r>
            <a:r>
              <a:rPr lang="en-US" dirty="0"/>
              <a:t>-virtual-data-</a:t>
            </a:r>
            <a:r>
              <a:rPr lang="en-US" dirty="0" err="1"/>
              <a:t>centre</a:t>
            </a:r>
            <a:r>
              <a:rPr lang="en-US" dirty="0"/>
              <a:t>” repository, and avoid having to give application developers visibility of core infrastructure, or ability to modify it.</a:t>
            </a:r>
          </a:p>
          <a:p>
            <a:pPr lvl="1"/>
            <a:r>
              <a:rPr lang="en-US" dirty="0"/>
              <a:t>Core IT team will also contribute to the application infrastructure repository, initially, and from time to time as required.</a:t>
            </a:r>
          </a:p>
          <a:p>
            <a:pPr lvl="1"/>
            <a:r>
              <a:rPr lang="en-US" dirty="0"/>
              <a:t>For transparency, and to reduce administrative overheads, it is recommended the separate code repository house all such application infrastructure that has consumption on a broad scale in the organization. That is – as opposed to each development team provision their own Azure App Service Environment.</a:t>
            </a:r>
          </a:p>
          <a:p>
            <a:pPr lvl="1"/>
            <a:endParaRPr lang="en-US" dirty="0"/>
          </a:p>
          <a:p>
            <a:pPr lvl="1"/>
            <a:endParaRPr lang="en-US" dirty="0"/>
          </a:p>
          <a:p>
            <a:endParaRPr lang="en-AU" dirty="0"/>
          </a:p>
        </p:txBody>
      </p:sp>
    </p:spTree>
    <p:extLst>
      <p:ext uri="{BB962C8B-B14F-4D97-AF65-F5344CB8AC3E}">
        <p14:creationId xmlns:p14="http://schemas.microsoft.com/office/powerpoint/2010/main" val="2124840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26C28A6-13F0-4B67-BA57-7F849AF3C5CA}"/>
              </a:ext>
            </a:extLst>
          </p:cNvPr>
          <p:cNvSpPr>
            <a:spLocks noGrp="1"/>
          </p:cNvSpPr>
          <p:nvPr>
            <p:ph type="ftr" sz="quarter" idx="11"/>
          </p:nvPr>
        </p:nvSpPr>
        <p:spPr/>
        <p:txBody>
          <a:bodyPr/>
          <a:lstStyle/>
          <a:p>
            <a:r>
              <a:rPr lang="en-AU"/>
              <a:t>Source: </a:t>
            </a:r>
            <a:endParaRPr lang="en-AU" dirty="0"/>
          </a:p>
        </p:txBody>
      </p:sp>
      <p:sp>
        <p:nvSpPr>
          <p:cNvPr id="3" name="Slide Number Placeholder 2">
            <a:extLst>
              <a:ext uri="{FF2B5EF4-FFF2-40B4-BE49-F238E27FC236}">
                <a16:creationId xmlns:a16="http://schemas.microsoft.com/office/drawing/2014/main" id="{F8A524B9-205F-4029-991E-1FDB7D498972}"/>
              </a:ext>
            </a:extLst>
          </p:cNvPr>
          <p:cNvSpPr>
            <a:spLocks noGrp="1"/>
          </p:cNvSpPr>
          <p:nvPr>
            <p:ph type="sldNum" sz="quarter" idx="12"/>
          </p:nvPr>
        </p:nvSpPr>
        <p:spPr/>
        <p:txBody>
          <a:bodyPr/>
          <a:lstStyle/>
          <a:p>
            <a:fld id="{1E2FE05B-4A3F-4181-99F1-864C7998A1BB}" type="slidenum">
              <a:rPr lang="en-AU" smtClean="0"/>
              <a:t>32</a:t>
            </a:fld>
            <a:endParaRPr lang="en-AU" dirty="0"/>
          </a:p>
        </p:txBody>
      </p:sp>
      <p:sp>
        <p:nvSpPr>
          <p:cNvPr id="4" name="Text Placeholder 3">
            <a:extLst>
              <a:ext uri="{FF2B5EF4-FFF2-40B4-BE49-F238E27FC236}">
                <a16:creationId xmlns:a16="http://schemas.microsoft.com/office/drawing/2014/main" id="{620711B0-3D75-401F-971F-60787C9F354B}"/>
              </a:ext>
            </a:extLst>
          </p:cNvPr>
          <p:cNvSpPr>
            <a:spLocks noGrp="1"/>
          </p:cNvSpPr>
          <p:nvPr>
            <p:ph type="body" sz="quarter" idx="13"/>
          </p:nvPr>
        </p:nvSpPr>
        <p:spPr/>
        <p:txBody>
          <a:bodyPr/>
          <a:lstStyle/>
          <a:p>
            <a:r>
              <a:rPr lang="en-AU" dirty="0"/>
              <a:t>Applications and Application Testing</a:t>
            </a:r>
          </a:p>
        </p:txBody>
      </p:sp>
    </p:spTree>
    <p:extLst>
      <p:ext uri="{BB962C8B-B14F-4D97-AF65-F5344CB8AC3E}">
        <p14:creationId xmlns:p14="http://schemas.microsoft.com/office/powerpoint/2010/main" val="4130720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2C9CC-B31D-4027-BEE6-15CCCBEDB033}"/>
              </a:ext>
            </a:extLst>
          </p:cNvPr>
          <p:cNvSpPr>
            <a:spLocks noGrp="1"/>
          </p:cNvSpPr>
          <p:nvPr>
            <p:ph type="title"/>
          </p:nvPr>
        </p:nvSpPr>
        <p:spPr/>
        <p:txBody>
          <a:bodyPr/>
          <a:lstStyle/>
          <a:p>
            <a:r>
              <a:rPr lang="en-US" dirty="0"/>
              <a:t>Sample 2-tier web app – hosted on Azure App Service and SQL PaaS</a:t>
            </a:r>
            <a:endParaRPr lang="en-AU" dirty="0"/>
          </a:p>
        </p:txBody>
      </p:sp>
      <p:sp>
        <p:nvSpPr>
          <p:cNvPr id="3" name="Slide Number Placeholder 2">
            <a:extLst>
              <a:ext uri="{FF2B5EF4-FFF2-40B4-BE49-F238E27FC236}">
                <a16:creationId xmlns:a16="http://schemas.microsoft.com/office/drawing/2014/main" id="{04F09A74-D7DB-49DB-9EC9-C99CF8FADDA0}"/>
              </a:ext>
            </a:extLst>
          </p:cNvPr>
          <p:cNvSpPr>
            <a:spLocks noGrp="1"/>
          </p:cNvSpPr>
          <p:nvPr>
            <p:ph type="sldNum" sz="quarter" idx="12"/>
          </p:nvPr>
        </p:nvSpPr>
        <p:spPr/>
        <p:txBody>
          <a:bodyPr/>
          <a:lstStyle/>
          <a:p>
            <a:fld id="{1E2FE05B-4A3F-4181-99F1-864C7998A1BB}" type="slidenum">
              <a:rPr lang="en-AU" smtClean="0"/>
              <a:t>33</a:t>
            </a:fld>
            <a:endParaRPr lang="en-AU" dirty="0"/>
          </a:p>
        </p:txBody>
      </p:sp>
      <p:sp>
        <p:nvSpPr>
          <p:cNvPr id="4" name="Text Placeholder 3">
            <a:extLst>
              <a:ext uri="{FF2B5EF4-FFF2-40B4-BE49-F238E27FC236}">
                <a16:creationId xmlns:a16="http://schemas.microsoft.com/office/drawing/2014/main" id="{E32054A0-CE90-4165-9899-6F082BF08A57}"/>
              </a:ext>
            </a:extLst>
          </p:cNvPr>
          <p:cNvSpPr>
            <a:spLocks noGrp="1"/>
          </p:cNvSpPr>
          <p:nvPr>
            <p:ph type="body" sz="quarter" idx="14"/>
          </p:nvPr>
        </p:nvSpPr>
        <p:spPr/>
        <p:txBody>
          <a:bodyPr/>
          <a:lstStyle/>
          <a:p>
            <a:endParaRPr lang="en-AU" dirty="0"/>
          </a:p>
        </p:txBody>
      </p:sp>
      <p:sp>
        <p:nvSpPr>
          <p:cNvPr id="5" name="Content Placeholder 4">
            <a:extLst>
              <a:ext uri="{FF2B5EF4-FFF2-40B4-BE49-F238E27FC236}">
                <a16:creationId xmlns:a16="http://schemas.microsoft.com/office/drawing/2014/main" id="{496F7DA5-59DE-48A9-8C9C-2311DDCDA930}"/>
              </a:ext>
            </a:extLst>
          </p:cNvPr>
          <p:cNvSpPr>
            <a:spLocks noGrp="1"/>
          </p:cNvSpPr>
          <p:nvPr>
            <p:ph sz="quarter" idx="15"/>
          </p:nvPr>
        </p:nvSpPr>
        <p:spPr>
          <a:xfrm>
            <a:off x="695325" y="1997125"/>
            <a:ext cx="10801350" cy="3901581"/>
          </a:xfrm>
        </p:spPr>
        <p:txBody>
          <a:bodyPr/>
          <a:lstStyle/>
          <a:p>
            <a:pPr lvl="1"/>
            <a:r>
              <a:rPr lang="en-US" dirty="0"/>
              <a:t>Use a sample 2-tier web app from Microsoft / Azure samples:</a:t>
            </a:r>
            <a:br>
              <a:rPr lang="en-US" dirty="0"/>
            </a:br>
            <a:r>
              <a:rPr lang="en-US" dirty="0"/>
              <a:t>sample: </a:t>
            </a:r>
            <a:r>
              <a:rPr lang="en-US" dirty="0">
                <a:hlinkClick r:id="rId3"/>
              </a:rPr>
              <a:t>https://github.com/Azure-Samples/msdocs-app-service-sqldb-dotnetcore</a:t>
            </a:r>
            <a:br>
              <a:rPr lang="en-US" dirty="0"/>
            </a:br>
            <a:r>
              <a:rPr lang="en-US" dirty="0"/>
              <a:t>tutorial: https://docs.microsoft.com/en-us/azure/app-service/tutorial-dotnetcore-sqldb-app?tabs=azure-portal%2Cvisualstudio-deploy%2Cdeploy-instructions-azure-portal%2Cazure-portal-logs%2Cazure-portal-resources</a:t>
            </a:r>
          </a:p>
          <a:p>
            <a:pPr lvl="1"/>
            <a:r>
              <a:rPr lang="en-US" dirty="0"/>
              <a:t>Use a dedicated application repo for the application code.</a:t>
            </a:r>
          </a:p>
          <a:p>
            <a:pPr lvl="1"/>
            <a:r>
              <a:rPr lang="en-US" dirty="0"/>
              <a:t>Web App Service PaaS code / config to be in the application repo.</a:t>
            </a:r>
          </a:p>
          <a:p>
            <a:pPr lvl="1"/>
            <a:r>
              <a:rPr lang="en-US" dirty="0"/>
              <a:t>SQL PaaS code / config to be in the application repo.</a:t>
            </a:r>
          </a:p>
          <a:p>
            <a:pPr lvl="1"/>
            <a:r>
              <a:rPr lang="en-US" dirty="0"/>
              <a:t>For simplicity, trunk-based branching will be adopted for this sample.</a:t>
            </a:r>
          </a:p>
          <a:p>
            <a:pPr lvl="1"/>
            <a:r>
              <a:rPr lang="en-US" dirty="0"/>
              <a:t>GitHub Action to build and package the binaries into a versioned </a:t>
            </a:r>
            <a:r>
              <a:rPr lang="en-US" dirty="0" err="1"/>
              <a:t>Nuget</a:t>
            </a:r>
            <a:r>
              <a:rPr lang="en-US" dirty="0"/>
              <a:t> package and publish to Azure Artifacts ready for deployment.</a:t>
            </a:r>
          </a:p>
          <a:p>
            <a:pPr lvl="1"/>
            <a:r>
              <a:rPr lang="en-US" dirty="0"/>
              <a:t>The version number will be a derivation of the GitHub Action build number.</a:t>
            </a:r>
          </a:p>
          <a:p>
            <a:pPr lvl="1"/>
            <a:r>
              <a:rPr lang="en-US" dirty="0"/>
              <a:t>Config will be dynamic to allow late binding of config parameter values (in the CD process).</a:t>
            </a:r>
          </a:p>
          <a:p>
            <a:pPr lvl="1"/>
            <a:endParaRPr lang="en-US" dirty="0"/>
          </a:p>
          <a:p>
            <a:endParaRPr lang="en-AU" dirty="0"/>
          </a:p>
        </p:txBody>
      </p:sp>
    </p:spTree>
    <p:extLst>
      <p:ext uri="{BB962C8B-B14F-4D97-AF65-F5344CB8AC3E}">
        <p14:creationId xmlns:p14="http://schemas.microsoft.com/office/powerpoint/2010/main" val="3814495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2C9CC-B31D-4027-BEE6-15CCCBEDB033}"/>
              </a:ext>
            </a:extLst>
          </p:cNvPr>
          <p:cNvSpPr>
            <a:spLocks noGrp="1"/>
          </p:cNvSpPr>
          <p:nvPr>
            <p:ph type="title"/>
          </p:nvPr>
        </p:nvSpPr>
        <p:spPr/>
        <p:txBody>
          <a:bodyPr/>
          <a:lstStyle/>
          <a:p>
            <a:r>
              <a:rPr lang="en-AU" dirty="0" err="1"/>
              <a:t>BlazeMeter</a:t>
            </a:r>
            <a:r>
              <a:rPr lang="en-AU" dirty="0"/>
              <a:t> tests</a:t>
            </a:r>
          </a:p>
        </p:txBody>
      </p:sp>
      <p:sp>
        <p:nvSpPr>
          <p:cNvPr id="3" name="Slide Number Placeholder 2">
            <a:extLst>
              <a:ext uri="{FF2B5EF4-FFF2-40B4-BE49-F238E27FC236}">
                <a16:creationId xmlns:a16="http://schemas.microsoft.com/office/drawing/2014/main" id="{04F09A74-D7DB-49DB-9EC9-C99CF8FADDA0}"/>
              </a:ext>
            </a:extLst>
          </p:cNvPr>
          <p:cNvSpPr>
            <a:spLocks noGrp="1"/>
          </p:cNvSpPr>
          <p:nvPr>
            <p:ph type="sldNum" sz="quarter" idx="12"/>
          </p:nvPr>
        </p:nvSpPr>
        <p:spPr/>
        <p:txBody>
          <a:bodyPr/>
          <a:lstStyle/>
          <a:p>
            <a:fld id="{1E2FE05B-4A3F-4181-99F1-864C7998A1BB}" type="slidenum">
              <a:rPr lang="en-AU" smtClean="0"/>
              <a:t>34</a:t>
            </a:fld>
            <a:endParaRPr lang="en-AU" dirty="0"/>
          </a:p>
        </p:txBody>
      </p:sp>
      <p:sp>
        <p:nvSpPr>
          <p:cNvPr id="5" name="Content Placeholder 4">
            <a:extLst>
              <a:ext uri="{FF2B5EF4-FFF2-40B4-BE49-F238E27FC236}">
                <a16:creationId xmlns:a16="http://schemas.microsoft.com/office/drawing/2014/main" id="{496F7DA5-59DE-48A9-8C9C-2311DDCDA930}"/>
              </a:ext>
            </a:extLst>
          </p:cNvPr>
          <p:cNvSpPr>
            <a:spLocks noGrp="1"/>
          </p:cNvSpPr>
          <p:nvPr>
            <p:ph sz="quarter" idx="15"/>
          </p:nvPr>
        </p:nvSpPr>
        <p:spPr>
          <a:xfrm>
            <a:off x="692249" y="1035851"/>
            <a:ext cx="10801350" cy="2470420"/>
          </a:xfrm>
        </p:spPr>
        <p:txBody>
          <a:bodyPr/>
          <a:lstStyle/>
          <a:p>
            <a:pPr lvl="1"/>
            <a:r>
              <a:rPr lang="en-US" dirty="0"/>
              <a:t>Create </a:t>
            </a:r>
            <a:r>
              <a:rPr lang="en-US" dirty="0" err="1"/>
              <a:t>BlazeMeter</a:t>
            </a:r>
            <a:r>
              <a:rPr lang="en-US" dirty="0"/>
              <a:t> tests using </a:t>
            </a:r>
            <a:r>
              <a:rPr lang="en-US" dirty="0" err="1"/>
              <a:t>Jmeter</a:t>
            </a:r>
            <a:r>
              <a:rPr lang="en-US" dirty="0"/>
              <a:t> for a sample / demo website.</a:t>
            </a:r>
          </a:p>
          <a:p>
            <a:pPr lvl="1"/>
            <a:r>
              <a:rPr lang="en-US" dirty="0"/>
              <a:t>Apache </a:t>
            </a:r>
            <a:r>
              <a:rPr lang="en-US" dirty="0" err="1"/>
              <a:t>Jmeter</a:t>
            </a:r>
            <a:r>
              <a:rPr lang="en-US" dirty="0"/>
              <a:t> JMX files will be created and commit in the code.</a:t>
            </a:r>
          </a:p>
          <a:p>
            <a:pPr lvl="1"/>
            <a:r>
              <a:rPr lang="en-US" dirty="0"/>
              <a:t>The website to be tested may not necessarily be the sample two-tier app being built in phase 2.1 - there are very suitable demo websites available </a:t>
            </a:r>
            <a:br>
              <a:rPr lang="en-US" dirty="0"/>
            </a:br>
            <a:r>
              <a:rPr lang="en-US" dirty="0"/>
              <a:t>e.g. </a:t>
            </a:r>
            <a:r>
              <a:rPr lang="en-US" dirty="0">
                <a:hlinkClick r:id="rId3"/>
              </a:rPr>
              <a:t>https://blazedemo.com/</a:t>
            </a:r>
            <a:endParaRPr lang="en-US" dirty="0"/>
          </a:p>
          <a:p>
            <a:pPr lvl="1"/>
            <a:r>
              <a:rPr lang="en-US" dirty="0"/>
              <a:t>The account at </a:t>
            </a:r>
            <a:r>
              <a:rPr lang="en-US" dirty="0" err="1"/>
              <a:t>BlazeMeter</a:t>
            </a:r>
            <a:r>
              <a:rPr lang="en-US" dirty="0"/>
              <a:t> is used to store statistics of the performance tests.</a:t>
            </a:r>
          </a:p>
          <a:p>
            <a:pPr lvl="1"/>
            <a:r>
              <a:rPr lang="en-US" dirty="0"/>
              <a:t>An Azure DevOps pipeline will run the tests and the results will be available in the </a:t>
            </a:r>
            <a:r>
              <a:rPr lang="en-US" dirty="0" err="1"/>
              <a:t>BlazeMeter</a:t>
            </a:r>
            <a:r>
              <a:rPr lang="en-US" dirty="0"/>
              <a:t> account.</a:t>
            </a:r>
          </a:p>
          <a:p>
            <a:pPr lvl="1"/>
            <a:endParaRPr lang="en-US" dirty="0"/>
          </a:p>
          <a:p>
            <a:endParaRPr lang="en-AU" dirty="0"/>
          </a:p>
        </p:txBody>
      </p:sp>
      <p:pic>
        <p:nvPicPr>
          <p:cNvPr id="8" name="Picture 7">
            <a:extLst>
              <a:ext uri="{FF2B5EF4-FFF2-40B4-BE49-F238E27FC236}">
                <a16:creationId xmlns:a16="http://schemas.microsoft.com/office/drawing/2014/main" id="{339C4882-BD7A-476D-95B0-AA53F420917B}"/>
              </a:ext>
            </a:extLst>
          </p:cNvPr>
          <p:cNvPicPr>
            <a:picLocks noChangeAspect="1"/>
          </p:cNvPicPr>
          <p:nvPr/>
        </p:nvPicPr>
        <p:blipFill>
          <a:blip r:embed="rId4"/>
          <a:stretch>
            <a:fillRect/>
          </a:stretch>
        </p:blipFill>
        <p:spPr>
          <a:xfrm>
            <a:off x="692249" y="2996579"/>
            <a:ext cx="5403751" cy="3155706"/>
          </a:xfrm>
          <a:prstGeom prst="rect">
            <a:avLst/>
          </a:prstGeom>
        </p:spPr>
      </p:pic>
      <p:pic>
        <p:nvPicPr>
          <p:cNvPr id="10" name="Picture 9">
            <a:extLst>
              <a:ext uri="{FF2B5EF4-FFF2-40B4-BE49-F238E27FC236}">
                <a16:creationId xmlns:a16="http://schemas.microsoft.com/office/drawing/2014/main" id="{8A7E7B7B-7540-4643-9A2E-9C8D19782D07}"/>
              </a:ext>
            </a:extLst>
          </p:cNvPr>
          <p:cNvPicPr>
            <a:picLocks noChangeAspect="1"/>
          </p:cNvPicPr>
          <p:nvPr/>
        </p:nvPicPr>
        <p:blipFill>
          <a:blip r:embed="rId5"/>
          <a:stretch>
            <a:fillRect/>
          </a:stretch>
        </p:blipFill>
        <p:spPr>
          <a:xfrm>
            <a:off x="6179699" y="3230283"/>
            <a:ext cx="5316976" cy="2640403"/>
          </a:xfrm>
          <a:prstGeom prst="rect">
            <a:avLst/>
          </a:prstGeom>
        </p:spPr>
      </p:pic>
    </p:spTree>
    <p:extLst>
      <p:ext uri="{BB962C8B-B14F-4D97-AF65-F5344CB8AC3E}">
        <p14:creationId xmlns:p14="http://schemas.microsoft.com/office/powerpoint/2010/main" val="3079325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2C9CC-B31D-4027-BEE6-15CCCBEDB033}"/>
              </a:ext>
            </a:extLst>
          </p:cNvPr>
          <p:cNvSpPr>
            <a:spLocks noGrp="1"/>
          </p:cNvSpPr>
          <p:nvPr>
            <p:ph type="title"/>
          </p:nvPr>
        </p:nvSpPr>
        <p:spPr/>
        <p:txBody>
          <a:bodyPr/>
          <a:lstStyle/>
          <a:p>
            <a:r>
              <a:rPr lang="en-AU" dirty="0" err="1"/>
              <a:t>BrowserStack</a:t>
            </a:r>
            <a:r>
              <a:rPr lang="en-AU" dirty="0"/>
              <a:t> tests</a:t>
            </a:r>
          </a:p>
        </p:txBody>
      </p:sp>
      <p:sp>
        <p:nvSpPr>
          <p:cNvPr id="3" name="Slide Number Placeholder 2">
            <a:extLst>
              <a:ext uri="{FF2B5EF4-FFF2-40B4-BE49-F238E27FC236}">
                <a16:creationId xmlns:a16="http://schemas.microsoft.com/office/drawing/2014/main" id="{04F09A74-D7DB-49DB-9EC9-C99CF8FADDA0}"/>
              </a:ext>
            </a:extLst>
          </p:cNvPr>
          <p:cNvSpPr>
            <a:spLocks noGrp="1"/>
          </p:cNvSpPr>
          <p:nvPr>
            <p:ph type="sldNum" sz="quarter" idx="12"/>
          </p:nvPr>
        </p:nvSpPr>
        <p:spPr/>
        <p:txBody>
          <a:bodyPr/>
          <a:lstStyle/>
          <a:p>
            <a:fld id="{1E2FE05B-4A3F-4181-99F1-864C7998A1BB}" type="slidenum">
              <a:rPr lang="en-AU" smtClean="0"/>
              <a:t>35</a:t>
            </a:fld>
            <a:endParaRPr lang="en-AU" dirty="0"/>
          </a:p>
        </p:txBody>
      </p:sp>
      <p:sp>
        <p:nvSpPr>
          <p:cNvPr id="4" name="Text Placeholder 3">
            <a:extLst>
              <a:ext uri="{FF2B5EF4-FFF2-40B4-BE49-F238E27FC236}">
                <a16:creationId xmlns:a16="http://schemas.microsoft.com/office/drawing/2014/main" id="{E32054A0-CE90-4165-9899-6F082BF08A57}"/>
              </a:ext>
            </a:extLst>
          </p:cNvPr>
          <p:cNvSpPr>
            <a:spLocks noGrp="1"/>
          </p:cNvSpPr>
          <p:nvPr>
            <p:ph type="body" sz="quarter" idx="14"/>
          </p:nvPr>
        </p:nvSpPr>
        <p:spPr>
          <a:xfrm>
            <a:off x="695325" y="5303957"/>
            <a:ext cx="10801350" cy="553998"/>
          </a:xfrm>
        </p:spPr>
        <p:txBody>
          <a:bodyPr/>
          <a:lstStyle/>
          <a:p>
            <a:r>
              <a:rPr lang="en-AU" sz="1200" dirty="0"/>
              <a:t>References: </a:t>
            </a:r>
            <a:br>
              <a:rPr lang="en-AU" sz="1200" dirty="0"/>
            </a:br>
            <a:r>
              <a:rPr lang="en-AU" sz="1200" dirty="0">
                <a:hlinkClick r:id="rId3"/>
              </a:rPr>
              <a:t>https://www.browserstack.com/docs/automate/selenium/azure-pipelines</a:t>
            </a:r>
            <a:r>
              <a:rPr lang="en-AU" sz="1200" dirty="0"/>
              <a:t> </a:t>
            </a:r>
            <a:br>
              <a:rPr lang="en-AU" sz="1200" dirty="0"/>
            </a:br>
            <a:endParaRPr lang="en-AU" sz="1200" dirty="0"/>
          </a:p>
        </p:txBody>
      </p:sp>
      <p:sp>
        <p:nvSpPr>
          <p:cNvPr id="5" name="Content Placeholder 4">
            <a:extLst>
              <a:ext uri="{FF2B5EF4-FFF2-40B4-BE49-F238E27FC236}">
                <a16:creationId xmlns:a16="http://schemas.microsoft.com/office/drawing/2014/main" id="{496F7DA5-59DE-48A9-8C9C-2311DDCDA930}"/>
              </a:ext>
            </a:extLst>
          </p:cNvPr>
          <p:cNvSpPr>
            <a:spLocks noGrp="1"/>
          </p:cNvSpPr>
          <p:nvPr>
            <p:ph sz="quarter" idx="15"/>
          </p:nvPr>
        </p:nvSpPr>
        <p:spPr>
          <a:xfrm>
            <a:off x="695325" y="1815953"/>
            <a:ext cx="4711944" cy="2206758"/>
          </a:xfrm>
        </p:spPr>
        <p:txBody>
          <a:bodyPr/>
          <a:lstStyle/>
          <a:p>
            <a:pPr lvl="1"/>
            <a:r>
              <a:rPr lang="en-US" dirty="0"/>
              <a:t>Write Selenium tests (using C# language) and commit into the code base.</a:t>
            </a:r>
          </a:p>
          <a:p>
            <a:pPr lvl="1"/>
            <a:r>
              <a:rPr lang="en-US" dirty="0"/>
              <a:t>The tests can also be run locally on developer machine (with proper configuration of the </a:t>
            </a:r>
            <a:r>
              <a:rPr lang="en-US" dirty="0" err="1"/>
              <a:t>BrowserStack</a:t>
            </a:r>
            <a:r>
              <a:rPr lang="en-US" dirty="0"/>
              <a:t> credentials / access keys on the machine).</a:t>
            </a:r>
          </a:p>
          <a:p>
            <a:pPr lvl="1"/>
            <a:r>
              <a:rPr lang="en-US" dirty="0"/>
              <a:t>The </a:t>
            </a:r>
            <a:r>
              <a:rPr lang="en-US" dirty="0" err="1"/>
              <a:t>BrowserStack</a:t>
            </a:r>
            <a:r>
              <a:rPr lang="en-US" dirty="0"/>
              <a:t> platform will capture screenshots and other report metrics which can be retrieved at a later time.</a:t>
            </a:r>
          </a:p>
          <a:p>
            <a:pPr lvl="1"/>
            <a:r>
              <a:rPr lang="en-US" dirty="0"/>
              <a:t>An Azure DevOps pipeline will run the tests and the results will be available in the </a:t>
            </a:r>
            <a:r>
              <a:rPr lang="en-US" dirty="0" err="1"/>
              <a:t>BrowserStack</a:t>
            </a:r>
            <a:r>
              <a:rPr lang="en-US" dirty="0"/>
              <a:t> account.</a:t>
            </a:r>
          </a:p>
        </p:txBody>
      </p:sp>
      <p:pic>
        <p:nvPicPr>
          <p:cNvPr id="10" name="Picture 9">
            <a:extLst>
              <a:ext uri="{FF2B5EF4-FFF2-40B4-BE49-F238E27FC236}">
                <a16:creationId xmlns:a16="http://schemas.microsoft.com/office/drawing/2014/main" id="{28519513-C61E-4B8A-BCDC-757746511AAB}"/>
              </a:ext>
            </a:extLst>
          </p:cNvPr>
          <p:cNvPicPr>
            <a:picLocks noChangeAspect="1"/>
          </p:cNvPicPr>
          <p:nvPr/>
        </p:nvPicPr>
        <p:blipFill>
          <a:blip r:embed="rId4"/>
          <a:stretch>
            <a:fillRect/>
          </a:stretch>
        </p:blipFill>
        <p:spPr>
          <a:xfrm>
            <a:off x="5512776" y="1169154"/>
            <a:ext cx="5907450" cy="2875308"/>
          </a:xfrm>
          <a:prstGeom prst="rect">
            <a:avLst/>
          </a:prstGeom>
        </p:spPr>
      </p:pic>
    </p:spTree>
    <p:extLst>
      <p:ext uri="{BB962C8B-B14F-4D97-AF65-F5344CB8AC3E}">
        <p14:creationId xmlns:p14="http://schemas.microsoft.com/office/powerpoint/2010/main" val="613792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26C28A6-13F0-4B67-BA57-7F849AF3C5CA}"/>
              </a:ext>
            </a:extLst>
          </p:cNvPr>
          <p:cNvSpPr>
            <a:spLocks noGrp="1"/>
          </p:cNvSpPr>
          <p:nvPr>
            <p:ph type="ftr" sz="quarter" idx="11"/>
          </p:nvPr>
        </p:nvSpPr>
        <p:spPr/>
        <p:txBody>
          <a:bodyPr/>
          <a:lstStyle/>
          <a:p>
            <a:r>
              <a:rPr lang="en-AU"/>
              <a:t>Source: </a:t>
            </a:r>
            <a:endParaRPr lang="en-AU" dirty="0"/>
          </a:p>
        </p:txBody>
      </p:sp>
      <p:sp>
        <p:nvSpPr>
          <p:cNvPr id="3" name="Slide Number Placeholder 2">
            <a:extLst>
              <a:ext uri="{FF2B5EF4-FFF2-40B4-BE49-F238E27FC236}">
                <a16:creationId xmlns:a16="http://schemas.microsoft.com/office/drawing/2014/main" id="{F8A524B9-205F-4029-991E-1FDB7D498972}"/>
              </a:ext>
            </a:extLst>
          </p:cNvPr>
          <p:cNvSpPr>
            <a:spLocks noGrp="1"/>
          </p:cNvSpPr>
          <p:nvPr>
            <p:ph type="sldNum" sz="quarter" idx="12"/>
          </p:nvPr>
        </p:nvSpPr>
        <p:spPr/>
        <p:txBody>
          <a:bodyPr/>
          <a:lstStyle/>
          <a:p>
            <a:fld id="{1E2FE05B-4A3F-4181-99F1-864C7998A1BB}" type="slidenum">
              <a:rPr lang="en-AU" smtClean="0"/>
              <a:t>36</a:t>
            </a:fld>
            <a:endParaRPr lang="en-AU" dirty="0"/>
          </a:p>
        </p:txBody>
      </p:sp>
      <p:sp>
        <p:nvSpPr>
          <p:cNvPr id="4" name="Text Placeholder 3">
            <a:extLst>
              <a:ext uri="{FF2B5EF4-FFF2-40B4-BE49-F238E27FC236}">
                <a16:creationId xmlns:a16="http://schemas.microsoft.com/office/drawing/2014/main" id="{620711B0-3D75-401F-971F-60787C9F354B}"/>
              </a:ext>
            </a:extLst>
          </p:cNvPr>
          <p:cNvSpPr>
            <a:spLocks noGrp="1"/>
          </p:cNvSpPr>
          <p:nvPr>
            <p:ph type="body" sz="quarter" idx="13"/>
          </p:nvPr>
        </p:nvSpPr>
        <p:spPr/>
        <p:txBody>
          <a:bodyPr/>
          <a:lstStyle/>
          <a:p>
            <a:r>
              <a:rPr lang="en-AU" dirty="0"/>
              <a:t>Package and artifact management</a:t>
            </a:r>
          </a:p>
        </p:txBody>
      </p:sp>
    </p:spTree>
    <p:extLst>
      <p:ext uri="{BB962C8B-B14F-4D97-AF65-F5344CB8AC3E}">
        <p14:creationId xmlns:p14="http://schemas.microsoft.com/office/powerpoint/2010/main" val="4294377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2C9CC-B31D-4027-BEE6-15CCCBEDB033}"/>
              </a:ext>
            </a:extLst>
          </p:cNvPr>
          <p:cNvSpPr>
            <a:spLocks noGrp="1"/>
          </p:cNvSpPr>
          <p:nvPr>
            <p:ph type="title"/>
          </p:nvPr>
        </p:nvSpPr>
        <p:spPr/>
        <p:txBody>
          <a:bodyPr/>
          <a:lstStyle/>
          <a:p>
            <a:r>
              <a:rPr lang="en-US" dirty="0"/>
              <a:t>GitHub package registry</a:t>
            </a:r>
            <a:endParaRPr lang="en-AU" dirty="0"/>
          </a:p>
        </p:txBody>
      </p:sp>
      <p:sp>
        <p:nvSpPr>
          <p:cNvPr id="3" name="Slide Number Placeholder 2">
            <a:extLst>
              <a:ext uri="{FF2B5EF4-FFF2-40B4-BE49-F238E27FC236}">
                <a16:creationId xmlns:a16="http://schemas.microsoft.com/office/drawing/2014/main" id="{04F09A74-D7DB-49DB-9EC9-C99CF8FADDA0}"/>
              </a:ext>
            </a:extLst>
          </p:cNvPr>
          <p:cNvSpPr>
            <a:spLocks noGrp="1"/>
          </p:cNvSpPr>
          <p:nvPr>
            <p:ph type="sldNum" sz="quarter" idx="12"/>
          </p:nvPr>
        </p:nvSpPr>
        <p:spPr/>
        <p:txBody>
          <a:bodyPr/>
          <a:lstStyle/>
          <a:p>
            <a:fld id="{1E2FE05B-4A3F-4181-99F1-864C7998A1BB}" type="slidenum">
              <a:rPr lang="en-AU" smtClean="0"/>
              <a:t>37</a:t>
            </a:fld>
            <a:endParaRPr lang="en-AU" dirty="0"/>
          </a:p>
        </p:txBody>
      </p:sp>
      <p:sp>
        <p:nvSpPr>
          <p:cNvPr id="4" name="Text Placeholder 3">
            <a:extLst>
              <a:ext uri="{FF2B5EF4-FFF2-40B4-BE49-F238E27FC236}">
                <a16:creationId xmlns:a16="http://schemas.microsoft.com/office/drawing/2014/main" id="{E32054A0-CE90-4165-9899-6F082BF08A57}"/>
              </a:ext>
            </a:extLst>
          </p:cNvPr>
          <p:cNvSpPr>
            <a:spLocks noGrp="1"/>
          </p:cNvSpPr>
          <p:nvPr>
            <p:ph type="body" sz="quarter" idx="14"/>
          </p:nvPr>
        </p:nvSpPr>
        <p:spPr/>
        <p:txBody>
          <a:bodyPr/>
          <a:lstStyle/>
          <a:p>
            <a:endParaRPr lang="en-AU"/>
          </a:p>
        </p:txBody>
      </p:sp>
      <p:sp>
        <p:nvSpPr>
          <p:cNvPr id="5" name="Content Placeholder 4">
            <a:extLst>
              <a:ext uri="{FF2B5EF4-FFF2-40B4-BE49-F238E27FC236}">
                <a16:creationId xmlns:a16="http://schemas.microsoft.com/office/drawing/2014/main" id="{496F7DA5-59DE-48A9-8C9C-2311DDCDA930}"/>
              </a:ext>
            </a:extLst>
          </p:cNvPr>
          <p:cNvSpPr>
            <a:spLocks noGrp="1"/>
          </p:cNvSpPr>
          <p:nvPr>
            <p:ph sz="quarter" idx="15"/>
          </p:nvPr>
        </p:nvSpPr>
        <p:spPr>
          <a:xfrm>
            <a:off x="695325" y="1997125"/>
            <a:ext cx="10801350" cy="2972096"/>
          </a:xfrm>
        </p:spPr>
        <p:txBody>
          <a:bodyPr/>
          <a:lstStyle/>
          <a:p>
            <a:pPr lvl="1"/>
            <a:r>
              <a:rPr lang="en-US" dirty="0"/>
              <a:t>Where Azure Artifacts is used to store deployable artifacts, GitHub package registry will be used to share common application components.</a:t>
            </a:r>
          </a:p>
          <a:p>
            <a:pPr lvl="1"/>
            <a:r>
              <a:rPr lang="en-US" dirty="0"/>
              <a:t>Where needed by development teams, packages will be built as part of each development team’s CI / release build processes.</a:t>
            </a:r>
          </a:p>
          <a:p>
            <a:pPr lvl="1"/>
            <a:r>
              <a:rPr lang="en-US" dirty="0"/>
              <a:t>This will be executed in GitHub Actions.</a:t>
            </a:r>
          </a:p>
          <a:p>
            <a:pPr lvl="1"/>
            <a:r>
              <a:rPr lang="en-US" dirty="0"/>
              <a:t>The build number will be incorporated into the version.</a:t>
            </a:r>
          </a:p>
          <a:p>
            <a:pPr lvl="1"/>
            <a:r>
              <a:rPr lang="en-US" dirty="0"/>
              <a:t>The sample package produced in phase 2.1 will be a </a:t>
            </a:r>
            <a:r>
              <a:rPr lang="en-US" dirty="0" err="1"/>
              <a:t>Nuget</a:t>
            </a:r>
            <a:r>
              <a:rPr lang="en-US" dirty="0"/>
              <a:t> package.</a:t>
            </a:r>
          </a:p>
          <a:p>
            <a:pPr lvl="1"/>
            <a:r>
              <a:rPr lang="en-US" dirty="0"/>
              <a:t>CFS can publish packages of other language/frameworks – e.g. NPM</a:t>
            </a:r>
          </a:p>
          <a:p>
            <a:pPr lvl="1"/>
            <a:endParaRPr lang="en-US" dirty="0"/>
          </a:p>
          <a:p>
            <a:pPr lvl="1"/>
            <a:endParaRPr lang="en-US" dirty="0"/>
          </a:p>
          <a:p>
            <a:endParaRPr lang="en-AU" dirty="0"/>
          </a:p>
        </p:txBody>
      </p:sp>
    </p:spTree>
    <p:extLst>
      <p:ext uri="{BB962C8B-B14F-4D97-AF65-F5344CB8AC3E}">
        <p14:creationId xmlns:p14="http://schemas.microsoft.com/office/powerpoint/2010/main" val="3178222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26C28A6-13F0-4B67-BA57-7F849AF3C5CA}"/>
              </a:ext>
            </a:extLst>
          </p:cNvPr>
          <p:cNvSpPr>
            <a:spLocks noGrp="1"/>
          </p:cNvSpPr>
          <p:nvPr>
            <p:ph type="ftr" sz="quarter" idx="11"/>
          </p:nvPr>
        </p:nvSpPr>
        <p:spPr/>
        <p:txBody>
          <a:bodyPr/>
          <a:lstStyle/>
          <a:p>
            <a:r>
              <a:rPr lang="en-AU"/>
              <a:t>Source: </a:t>
            </a:r>
            <a:endParaRPr lang="en-AU" dirty="0"/>
          </a:p>
        </p:txBody>
      </p:sp>
      <p:sp>
        <p:nvSpPr>
          <p:cNvPr id="3" name="Slide Number Placeholder 2">
            <a:extLst>
              <a:ext uri="{FF2B5EF4-FFF2-40B4-BE49-F238E27FC236}">
                <a16:creationId xmlns:a16="http://schemas.microsoft.com/office/drawing/2014/main" id="{F8A524B9-205F-4029-991E-1FDB7D498972}"/>
              </a:ext>
            </a:extLst>
          </p:cNvPr>
          <p:cNvSpPr>
            <a:spLocks noGrp="1"/>
          </p:cNvSpPr>
          <p:nvPr>
            <p:ph type="sldNum" sz="quarter" idx="12"/>
          </p:nvPr>
        </p:nvSpPr>
        <p:spPr/>
        <p:txBody>
          <a:bodyPr/>
          <a:lstStyle/>
          <a:p>
            <a:fld id="{1E2FE05B-4A3F-4181-99F1-864C7998A1BB}" type="slidenum">
              <a:rPr lang="en-AU" smtClean="0"/>
              <a:t>38</a:t>
            </a:fld>
            <a:endParaRPr lang="en-AU" dirty="0"/>
          </a:p>
        </p:txBody>
      </p:sp>
      <p:sp>
        <p:nvSpPr>
          <p:cNvPr id="4" name="Text Placeholder 3">
            <a:extLst>
              <a:ext uri="{FF2B5EF4-FFF2-40B4-BE49-F238E27FC236}">
                <a16:creationId xmlns:a16="http://schemas.microsoft.com/office/drawing/2014/main" id="{620711B0-3D75-401F-971F-60787C9F354B}"/>
              </a:ext>
            </a:extLst>
          </p:cNvPr>
          <p:cNvSpPr>
            <a:spLocks noGrp="1"/>
          </p:cNvSpPr>
          <p:nvPr>
            <p:ph type="body" sz="quarter" idx="13"/>
          </p:nvPr>
        </p:nvSpPr>
        <p:spPr/>
        <p:txBody>
          <a:bodyPr/>
          <a:lstStyle/>
          <a:p>
            <a:r>
              <a:rPr lang="en-US" dirty="0"/>
              <a:t>Incorporating Additional Landing Zones</a:t>
            </a:r>
            <a:endParaRPr lang="en-AU" dirty="0"/>
          </a:p>
        </p:txBody>
      </p:sp>
    </p:spTree>
    <p:extLst>
      <p:ext uri="{BB962C8B-B14F-4D97-AF65-F5344CB8AC3E}">
        <p14:creationId xmlns:p14="http://schemas.microsoft.com/office/powerpoint/2010/main" val="3332964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2C9CC-B31D-4027-BEE6-15CCCBEDB033}"/>
              </a:ext>
            </a:extLst>
          </p:cNvPr>
          <p:cNvSpPr>
            <a:spLocks noGrp="1"/>
          </p:cNvSpPr>
          <p:nvPr>
            <p:ph type="title"/>
          </p:nvPr>
        </p:nvSpPr>
        <p:spPr/>
        <p:txBody>
          <a:bodyPr/>
          <a:lstStyle/>
          <a:p>
            <a:r>
              <a:rPr lang="en-US" dirty="0"/>
              <a:t>Incorporating Additional Landing Zones</a:t>
            </a:r>
            <a:endParaRPr lang="en-AU" dirty="0"/>
          </a:p>
        </p:txBody>
      </p:sp>
      <p:sp>
        <p:nvSpPr>
          <p:cNvPr id="3" name="Slide Number Placeholder 2">
            <a:extLst>
              <a:ext uri="{FF2B5EF4-FFF2-40B4-BE49-F238E27FC236}">
                <a16:creationId xmlns:a16="http://schemas.microsoft.com/office/drawing/2014/main" id="{04F09A74-D7DB-49DB-9EC9-C99CF8FADDA0}"/>
              </a:ext>
            </a:extLst>
          </p:cNvPr>
          <p:cNvSpPr>
            <a:spLocks noGrp="1"/>
          </p:cNvSpPr>
          <p:nvPr>
            <p:ph type="sldNum" sz="quarter" idx="12"/>
          </p:nvPr>
        </p:nvSpPr>
        <p:spPr/>
        <p:txBody>
          <a:bodyPr/>
          <a:lstStyle/>
          <a:p>
            <a:fld id="{1E2FE05B-4A3F-4181-99F1-864C7998A1BB}" type="slidenum">
              <a:rPr lang="en-AU" smtClean="0"/>
              <a:t>39</a:t>
            </a:fld>
            <a:endParaRPr lang="en-AU" dirty="0"/>
          </a:p>
        </p:txBody>
      </p:sp>
      <p:sp>
        <p:nvSpPr>
          <p:cNvPr id="4" name="Text Placeholder 3">
            <a:extLst>
              <a:ext uri="{FF2B5EF4-FFF2-40B4-BE49-F238E27FC236}">
                <a16:creationId xmlns:a16="http://schemas.microsoft.com/office/drawing/2014/main" id="{E32054A0-CE90-4165-9899-6F082BF08A57}"/>
              </a:ext>
            </a:extLst>
          </p:cNvPr>
          <p:cNvSpPr>
            <a:spLocks noGrp="1"/>
          </p:cNvSpPr>
          <p:nvPr>
            <p:ph type="body" sz="quarter" idx="14"/>
          </p:nvPr>
        </p:nvSpPr>
        <p:spPr/>
        <p:txBody>
          <a:bodyPr/>
          <a:lstStyle/>
          <a:p>
            <a:endParaRPr lang="en-AU" dirty="0"/>
          </a:p>
        </p:txBody>
      </p:sp>
      <p:sp>
        <p:nvSpPr>
          <p:cNvPr id="5" name="Content Placeholder 4">
            <a:extLst>
              <a:ext uri="{FF2B5EF4-FFF2-40B4-BE49-F238E27FC236}">
                <a16:creationId xmlns:a16="http://schemas.microsoft.com/office/drawing/2014/main" id="{496F7DA5-59DE-48A9-8C9C-2311DDCDA930}"/>
              </a:ext>
            </a:extLst>
          </p:cNvPr>
          <p:cNvSpPr>
            <a:spLocks noGrp="1"/>
          </p:cNvSpPr>
          <p:nvPr>
            <p:ph sz="quarter" idx="15"/>
          </p:nvPr>
        </p:nvSpPr>
        <p:spPr>
          <a:xfrm>
            <a:off x="695325" y="1997125"/>
            <a:ext cx="10801350" cy="3323987"/>
          </a:xfrm>
        </p:spPr>
        <p:txBody>
          <a:bodyPr/>
          <a:lstStyle/>
          <a:p>
            <a:pPr lvl="1"/>
            <a:r>
              <a:rPr lang="en-US" dirty="0"/>
              <a:t>Phase 2.1 will stand up additional landing zones for digital and back-office.</a:t>
            </a:r>
          </a:p>
          <a:p>
            <a:pPr lvl="1"/>
            <a:r>
              <a:rPr lang="en-US" dirty="0"/>
              <a:t>Distinction between the landing zone versus resources that live in the landing zone.</a:t>
            </a:r>
          </a:p>
          <a:p>
            <a:pPr lvl="1"/>
            <a:r>
              <a:rPr lang="en-US" dirty="0"/>
              <a:t>Given the landing zones are extensions of the existing infrastructure, leverage existing code patterns and the main “</a:t>
            </a:r>
            <a:r>
              <a:rPr lang="en-US" dirty="0" err="1"/>
              <a:t>cfs</a:t>
            </a:r>
            <a:r>
              <a:rPr lang="en-US" dirty="0"/>
              <a:t>-master-pipeline”.</a:t>
            </a:r>
          </a:p>
          <a:p>
            <a:pPr lvl="1"/>
            <a:r>
              <a:rPr lang="en-US" dirty="0"/>
              <a:t>Continue to leverage the staged pipeline approach.</a:t>
            </a:r>
          </a:p>
          <a:p>
            <a:pPr lvl="1"/>
            <a:r>
              <a:rPr lang="en-US" dirty="0"/>
              <a:t>New subscriptions and management groups (plus role assignment) - &gt; new parameter (JSON) files and add new stages in the main pipeline.</a:t>
            </a:r>
          </a:p>
          <a:p>
            <a:pPr lvl="1"/>
            <a:r>
              <a:rPr lang="en-US" dirty="0"/>
              <a:t>New </a:t>
            </a:r>
            <a:r>
              <a:rPr lang="en-US" dirty="0" err="1"/>
              <a:t>vnets</a:t>
            </a:r>
            <a:r>
              <a:rPr lang="en-US" dirty="0"/>
              <a:t>/subnets - &gt; new parameter (JSON) files and add new stages/tasks in the main pipeline under the network stage.</a:t>
            </a:r>
          </a:p>
          <a:p>
            <a:pPr lvl="1"/>
            <a:r>
              <a:rPr lang="en-US" dirty="0"/>
              <a:t>Key Vaults - &gt; new parameter (JSON) files and add new stages/tasks in the main pipeline under the key vault stage.</a:t>
            </a:r>
          </a:p>
          <a:p>
            <a:pPr lvl="1"/>
            <a:r>
              <a:rPr lang="en-US" dirty="0"/>
              <a:t>Same code repository.</a:t>
            </a:r>
          </a:p>
          <a:p>
            <a:pPr lvl="1"/>
            <a:r>
              <a:rPr lang="en-US" dirty="0"/>
              <a:t>Resources that live in the landing zone will be in separate “App-Infrastructure” repo/s – maybe even one per landing zone.</a:t>
            </a:r>
          </a:p>
          <a:p>
            <a:pPr lvl="1"/>
            <a:endParaRPr lang="en-US" dirty="0"/>
          </a:p>
        </p:txBody>
      </p:sp>
    </p:spTree>
    <p:extLst>
      <p:ext uri="{BB962C8B-B14F-4D97-AF65-F5344CB8AC3E}">
        <p14:creationId xmlns:p14="http://schemas.microsoft.com/office/powerpoint/2010/main" val="707979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20DEEA-B85E-4435-B094-CB4A8FA24237}"/>
              </a:ext>
            </a:extLst>
          </p:cNvPr>
          <p:cNvSpPr>
            <a:spLocks noGrp="1"/>
          </p:cNvSpPr>
          <p:nvPr>
            <p:ph type="sldNum" sz="quarter" idx="12"/>
          </p:nvPr>
        </p:nvSpPr>
        <p:spPr/>
        <p:txBody>
          <a:bodyPr/>
          <a:lstStyle/>
          <a:p>
            <a:fld id="{1E2FE05B-4A3F-4181-99F1-864C7998A1BB}" type="slidenum">
              <a:rPr lang="en-AU" smtClean="0"/>
              <a:t>4</a:t>
            </a:fld>
            <a:endParaRPr lang="en-AU" dirty="0"/>
          </a:p>
        </p:txBody>
      </p:sp>
      <p:sp>
        <p:nvSpPr>
          <p:cNvPr id="10" name="Title 1">
            <a:extLst>
              <a:ext uri="{FF2B5EF4-FFF2-40B4-BE49-F238E27FC236}">
                <a16:creationId xmlns:a16="http://schemas.microsoft.com/office/drawing/2014/main" id="{FA4B81B7-51A2-493C-997A-6854AB8E1229}"/>
              </a:ext>
            </a:extLst>
          </p:cNvPr>
          <p:cNvSpPr>
            <a:spLocks noGrp="1"/>
          </p:cNvSpPr>
          <p:nvPr>
            <p:ph type="title"/>
          </p:nvPr>
        </p:nvSpPr>
        <p:spPr>
          <a:xfrm>
            <a:off x="695325" y="549275"/>
            <a:ext cx="10801350" cy="761366"/>
          </a:xfrm>
        </p:spPr>
        <p:txBody>
          <a:bodyPr/>
          <a:lstStyle/>
          <a:p>
            <a:r>
              <a:rPr lang="en-AU" dirty="0"/>
              <a:t>Introduction</a:t>
            </a:r>
          </a:p>
        </p:txBody>
      </p:sp>
      <p:sp>
        <p:nvSpPr>
          <p:cNvPr id="11" name="Text Placeholder 3">
            <a:extLst>
              <a:ext uri="{FF2B5EF4-FFF2-40B4-BE49-F238E27FC236}">
                <a16:creationId xmlns:a16="http://schemas.microsoft.com/office/drawing/2014/main" id="{E6BB46CA-215D-4996-960E-2B341568461B}"/>
              </a:ext>
            </a:extLst>
          </p:cNvPr>
          <p:cNvSpPr>
            <a:spLocks noGrp="1"/>
          </p:cNvSpPr>
          <p:nvPr>
            <p:ph type="body" sz="quarter" idx="14"/>
          </p:nvPr>
        </p:nvSpPr>
        <p:spPr>
          <a:xfrm>
            <a:off x="695325" y="1628775"/>
            <a:ext cx="10801350" cy="246221"/>
          </a:xfrm>
        </p:spPr>
        <p:txBody>
          <a:bodyPr/>
          <a:lstStyle/>
          <a:p>
            <a:r>
              <a:rPr lang="en-AU" dirty="0"/>
              <a:t>Phase 1</a:t>
            </a:r>
          </a:p>
        </p:txBody>
      </p:sp>
      <p:sp>
        <p:nvSpPr>
          <p:cNvPr id="12" name="Content Placeholder 4">
            <a:extLst>
              <a:ext uri="{FF2B5EF4-FFF2-40B4-BE49-F238E27FC236}">
                <a16:creationId xmlns:a16="http://schemas.microsoft.com/office/drawing/2014/main" id="{28D86D70-8807-4350-92CE-C3DE85EF7681}"/>
              </a:ext>
            </a:extLst>
          </p:cNvPr>
          <p:cNvSpPr>
            <a:spLocks noGrp="1"/>
          </p:cNvSpPr>
          <p:nvPr>
            <p:ph sz="quarter" idx="15"/>
          </p:nvPr>
        </p:nvSpPr>
        <p:spPr>
          <a:xfrm>
            <a:off x="695325" y="1997125"/>
            <a:ext cx="10801350" cy="1246495"/>
          </a:xfrm>
        </p:spPr>
        <p:txBody>
          <a:bodyPr/>
          <a:lstStyle/>
          <a:p>
            <a:pPr marL="342900" indent="-342900">
              <a:buFont typeface="Arial" panose="020B0604020202020204" pitchFamily="34" charset="0"/>
              <a:buChar char="•"/>
            </a:pPr>
            <a:r>
              <a:rPr lang="en-US" sz="1400" dirty="0"/>
              <a:t>CDS is the platform that will provide continuous integration and delivery in the Core IT program</a:t>
            </a:r>
          </a:p>
          <a:p>
            <a:pPr marL="342900" indent="-342900">
              <a:buFont typeface="Arial" panose="020B0604020202020204" pitchFamily="34" charset="0"/>
              <a:buChar char="•"/>
            </a:pPr>
            <a:r>
              <a:rPr lang="en-US" sz="1400" dirty="0"/>
              <a:t>The first phase of the Core IT program covers </a:t>
            </a:r>
            <a:r>
              <a:rPr lang="en-US" sz="1400" dirty="0" err="1"/>
              <a:t>IaC</a:t>
            </a:r>
            <a:r>
              <a:rPr lang="en-US" sz="1400" dirty="0"/>
              <a:t> for Virtual Data Centre – this document is written in that context.</a:t>
            </a:r>
          </a:p>
          <a:p>
            <a:pPr marL="342900" indent="-342900">
              <a:buFont typeface="Arial" panose="020B0604020202020204" pitchFamily="34" charset="0"/>
              <a:buChar char="•"/>
            </a:pPr>
            <a:r>
              <a:rPr lang="en-US" sz="1400" dirty="0"/>
              <a:t>At later phases, further work will enable CI/CD for applications and services workloads.</a:t>
            </a:r>
          </a:p>
          <a:p>
            <a:endParaRPr lang="en-AU" dirty="0"/>
          </a:p>
        </p:txBody>
      </p:sp>
      <p:sp>
        <p:nvSpPr>
          <p:cNvPr id="13" name="Text Placeholder 3">
            <a:extLst>
              <a:ext uri="{FF2B5EF4-FFF2-40B4-BE49-F238E27FC236}">
                <a16:creationId xmlns:a16="http://schemas.microsoft.com/office/drawing/2014/main" id="{24659CF8-E0EA-4A3F-B3A9-D8E09B5EBB9A}"/>
              </a:ext>
            </a:extLst>
          </p:cNvPr>
          <p:cNvSpPr txBox="1">
            <a:spLocks/>
          </p:cNvSpPr>
          <p:nvPr/>
        </p:nvSpPr>
        <p:spPr>
          <a:xfrm>
            <a:off x="695325" y="3191085"/>
            <a:ext cx="10801350" cy="246221"/>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1000"/>
              </a:spcBef>
              <a:buFontTx/>
              <a:buNone/>
              <a:defRPr sz="1600" kern="1200">
                <a:solidFill>
                  <a:schemeClr val="accent1"/>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solidFill>
                <a:latin typeface="+mn-lt"/>
                <a:ea typeface="+mn-ea"/>
                <a:cs typeface="+mn-cs"/>
              </a:defRPr>
            </a:lvl2pPr>
            <a:lvl3pPr marL="180000" indent="0" algn="l" defTabSz="914400" rtl="0" eaLnBrk="1" latinLnBrk="0" hangingPunct="1">
              <a:lnSpc>
                <a:spcPct val="90000"/>
              </a:lnSpc>
              <a:spcBef>
                <a:spcPts val="900"/>
              </a:spcBef>
              <a:buFontTx/>
              <a:buNone/>
              <a:defRPr sz="1100" kern="1200">
                <a:solidFill>
                  <a:schemeClr val="tx1"/>
                </a:solidFill>
                <a:latin typeface="+mn-lt"/>
                <a:ea typeface="+mn-ea"/>
                <a:cs typeface="+mn-cs"/>
              </a:defRPr>
            </a:lvl3pPr>
            <a:lvl4pPr marL="612000" indent="-180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1044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Phase 2.1</a:t>
            </a:r>
          </a:p>
        </p:txBody>
      </p:sp>
      <p:sp>
        <p:nvSpPr>
          <p:cNvPr id="14" name="Content Placeholder 4">
            <a:extLst>
              <a:ext uri="{FF2B5EF4-FFF2-40B4-BE49-F238E27FC236}">
                <a16:creationId xmlns:a16="http://schemas.microsoft.com/office/drawing/2014/main" id="{A51C52A6-AC42-4123-8B1A-C88CA149EF98}"/>
              </a:ext>
            </a:extLst>
          </p:cNvPr>
          <p:cNvSpPr txBox="1">
            <a:spLocks/>
          </p:cNvSpPr>
          <p:nvPr/>
        </p:nvSpPr>
        <p:spPr>
          <a:xfrm>
            <a:off x="695325" y="3618012"/>
            <a:ext cx="10801350" cy="2149306"/>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solidFill>
                <a:latin typeface="+mn-lt"/>
                <a:ea typeface="+mn-ea"/>
                <a:cs typeface="+mn-cs"/>
              </a:defRPr>
            </a:lvl2pPr>
            <a:lvl3pPr marL="180000" indent="0" algn="l" defTabSz="914400" rtl="0" eaLnBrk="1" latinLnBrk="0" hangingPunct="1">
              <a:lnSpc>
                <a:spcPct val="90000"/>
              </a:lnSpc>
              <a:spcBef>
                <a:spcPts val="900"/>
              </a:spcBef>
              <a:buFontTx/>
              <a:buNone/>
              <a:defRPr sz="1100" kern="1200">
                <a:solidFill>
                  <a:schemeClr val="tx1"/>
                </a:solidFill>
                <a:latin typeface="+mn-lt"/>
                <a:ea typeface="+mn-ea"/>
                <a:cs typeface="+mn-cs"/>
              </a:defRPr>
            </a:lvl3pPr>
            <a:lvl4pPr marL="612000" indent="-180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1044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Phase 2.1 of the Core IT program (WP1) covers </a:t>
            </a:r>
            <a:r>
              <a:rPr lang="en-US" sz="1400" dirty="0" err="1"/>
              <a:t>IaC</a:t>
            </a:r>
            <a:r>
              <a:rPr lang="en-US" sz="1400" dirty="0"/>
              <a:t> for Virtual Data Centre and additional components for the DevOps ecosystem – this document is written in that context. </a:t>
            </a:r>
          </a:p>
          <a:p>
            <a:pPr marL="342900" indent="-342900">
              <a:buFont typeface="Arial" panose="020B0604020202020204" pitchFamily="34" charset="0"/>
              <a:buChar char="•"/>
            </a:pPr>
            <a:r>
              <a:rPr lang="en-US" dirty="0"/>
              <a:t>Self-hosted GitHub Actions runners.</a:t>
            </a:r>
          </a:p>
          <a:p>
            <a:pPr marL="342900" indent="-342900">
              <a:buFont typeface="Arial" panose="020B0604020202020204" pitchFamily="34" charset="0"/>
              <a:buChar char="•"/>
            </a:pPr>
            <a:r>
              <a:rPr lang="en-US" dirty="0"/>
              <a:t>Self-hosted Azure DevOps agents.</a:t>
            </a:r>
          </a:p>
          <a:p>
            <a:pPr marL="342900" indent="-342900">
              <a:buFont typeface="Arial" panose="020B0604020202020204" pitchFamily="34" charset="0"/>
              <a:buChar char="•"/>
            </a:pPr>
            <a:r>
              <a:rPr lang="en-US" dirty="0"/>
              <a:t>A sample 2-tier web app – hosted on Azure App Service and SQL PaaS.</a:t>
            </a:r>
          </a:p>
          <a:p>
            <a:pPr marL="342900" indent="-342900">
              <a:buFont typeface="Arial" panose="020B0604020202020204" pitchFamily="34" charset="0"/>
              <a:buChar char="•"/>
            </a:pPr>
            <a:r>
              <a:rPr lang="en-US" dirty="0"/>
              <a:t>Sample tests for </a:t>
            </a:r>
            <a:r>
              <a:rPr lang="en-US" dirty="0" err="1"/>
              <a:t>BlazeMeter</a:t>
            </a:r>
            <a:r>
              <a:rPr lang="en-US" dirty="0"/>
              <a:t> and </a:t>
            </a:r>
            <a:r>
              <a:rPr lang="en-US" dirty="0" err="1"/>
              <a:t>BrowserStack</a:t>
            </a:r>
            <a:r>
              <a:rPr lang="en-US" dirty="0"/>
              <a:t>.</a:t>
            </a:r>
          </a:p>
          <a:p>
            <a:pPr marL="342900" indent="-342900">
              <a:buFont typeface="Arial" panose="020B0604020202020204" pitchFamily="34" charset="0"/>
              <a:buChar char="•"/>
            </a:pPr>
            <a:r>
              <a:rPr lang="en-US" dirty="0"/>
              <a:t>GitHub package registry for use in CI and application development.</a:t>
            </a:r>
          </a:p>
        </p:txBody>
      </p:sp>
    </p:spTree>
    <p:extLst>
      <p:ext uri="{BB962C8B-B14F-4D97-AF65-F5344CB8AC3E}">
        <p14:creationId xmlns:p14="http://schemas.microsoft.com/office/powerpoint/2010/main" val="1621221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26C28A6-13F0-4B67-BA57-7F849AF3C5CA}"/>
              </a:ext>
            </a:extLst>
          </p:cNvPr>
          <p:cNvSpPr>
            <a:spLocks noGrp="1"/>
          </p:cNvSpPr>
          <p:nvPr>
            <p:ph type="ftr" sz="quarter" idx="11"/>
          </p:nvPr>
        </p:nvSpPr>
        <p:spPr/>
        <p:txBody>
          <a:bodyPr/>
          <a:lstStyle/>
          <a:p>
            <a:r>
              <a:rPr lang="en-AU"/>
              <a:t>Source: </a:t>
            </a:r>
            <a:endParaRPr lang="en-AU" dirty="0"/>
          </a:p>
        </p:txBody>
      </p:sp>
      <p:sp>
        <p:nvSpPr>
          <p:cNvPr id="3" name="Slide Number Placeholder 2">
            <a:extLst>
              <a:ext uri="{FF2B5EF4-FFF2-40B4-BE49-F238E27FC236}">
                <a16:creationId xmlns:a16="http://schemas.microsoft.com/office/drawing/2014/main" id="{F8A524B9-205F-4029-991E-1FDB7D498972}"/>
              </a:ext>
            </a:extLst>
          </p:cNvPr>
          <p:cNvSpPr>
            <a:spLocks noGrp="1"/>
          </p:cNvSpPr>
          <p:nvPr>
            <p:ph type="sldNum" sz="quarter" idx="12"/>
          </p:nvPr>
        </p:nvSpPr>
        <p:spPr/>
        <p:txBody>
          <a:bodyPr/>
          <a:lstStyle/>
          <a:p>
            <a:fld id="{1E2FE05B-4A3F-4181-99F1-864C7998A1BB}" type="slidenum">
              <a:rPr lang="en-AU" smtClean="0"/>
              <a:t>40</a:t>
            </a:fld>
            <a:endParaRPr lang="en-AU" dirty="0"/>
          </a:p>
        </p:txBody>
      </p:sp>
      <p:sp>
        <p:nvSpPr>
          <p:cNvPr id="4" name="Text Placeholder 3">
            <a:extLst>
              <a:ext uri="{FF2B5EF4-FFF2-40B4-BE49-F238E27FC236}">
                <a16:creationId xmlns:a16="http://schemas.microsoft.com/office/drawing/2014/main" id="{620711B0-3D75-401F-971F-60787C9F354B}"/>
              </a:ext>
            </a:extLst>
          </p:cNvPr>
          <p:cNvSpPr>
            <a:spLocks noGrp="1"/>
          </p:cNvSpPr>
          <p:nvPr>
            <p:ph type="body" sz="quarter" idx="13"/>
          </p:nvPr>
        </p:nvSpPr>
        <p:spPr/>
        <p:txBody>
          <a:bodyPr/>
          <a:lstStyle/>
          <a:p>
            <a:r>
              <a:rPr lang="en-AU" dirty="0"/>
              <a:t>Security, IDAM, Access controls</a:t>
            </a:r>
          </a:p>
        </p:txBody>
      </p:sp>
    </p:spTree>
    <p:extLst>
      <p:ext uri="{BB962C8B-B14F-4D97-AF65-F5344CB8AC3E}">
        <p14:creationId xmlns:p14="http://schemas.microsoft.com/office/powerpoint/2010/main" val="742826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1BD7-DB73-4E6B-AE15-F0D03B81578E}"/>
              </a:ext>
            </a:extLst>
          </p:cNvPr>
          <p:cNvSpPr>
            <a:spLocks noGrp="1"/>
          </p:cNvSpPr>
          <p:nvPr>
            <p:ph type="title"/>
          </p:nvPr>
        </p:nvSpPr>
        <p:spPr/>
        <p:txBody>
          <a:bodyPr/>
          <a:lstStyle/>
          <a:p>
            <a:r>
              <a:rPr lang="en-AU" dirty="0"/>
              <a:t>GitHub &amp; Azure DevOps Roles</a:t>
            </a:r>
          </a:p>
        </p:txBody>
      </p:sp>
      <p:sp>
        <p:nvSpPr>
          <p:cNvPr id="3" name="Slide Number Placeholder 2">
            <a:extLst>
              <a:ext uri="{FF2B5EF4-FFF2-40B4-BE49-F238E27FC236}">
                <a16:creationId xmlns:a16="http://schemas.microsoft.com/office/drawing/2014/main" id="{2C8F57D7-499C-4A2A-BF01-EFE6F629BE18}"/>
              </a:ext>
            </a:extLst>
          </p:cNvPr>
          <p:cNvSpPr>
            <a:spLocks noGrp="1"/>
          </p:cNvSpPr>
          <p:nvPr>
            <p:ph type="sldNum" sz="quarter" idx="12"/>
          </p:nvPr>
        </p:nvSpPr>
        <p:spPr/>
        <p:txBody>
          <a:bodyPr/>
          <a:lstStyle/>
          <a:p>
            <a:fld id="{1E2FE05B-4A3F-4181-99F1-864C7998A1BB}" type="slidenum">
              <a:rPr lang="en-AU" smtClean="0"/>
              <a:t>41</a:t>
            </a:fld>
            <a:endParaRPr lang="en-AU" dirty="0"/>
          </a:p>
        </p:txBody>
      </p:sp>
      <p:sp>
        <p:nvSpPr>
          <p:cNvPr id="4" name="Text Placeholder 3">
            <a:extLst>
              <a:ext uri="{FF2B5EF4-FFF2-40B4-BE49-F238E27FC236}">
                <a16:creationId xmlns:a16="http://schemas.microsoft.com/office/drawing/2014/main" id="{6F0B3A40-E710-4289-AD60-DAFD2F0E5461}"/>
              </a:ext>
            </a:extLst>
          </p:cNvPr>
          <p:cNvSpPr>
            <a:spLocks noGrp="1"/>
          </p:cNvSpPr>
          <p:nvPr>
            <p:ph type="body" sz="quarter" idx="14"/>
          </p:nvPr>
        </p:nvSpPr>
        <p:spPr/>
        <p:txBody>
          <a:bodyPr/>
          <a:lstStyle/>
          <a:p>
            <a:endParaRPr lang="en-AU"/>
          </a:p>
        </p:txBody>
      </p:sp>
      <p:sp>
        <p:nvSpPr>
          <p:cNvPr id="5" name="Content Placeholder 4">
            <a:extLst>
              <a:ext uri="{FF2B5EF4-FFF2-40B4-BE49-F238E27FC236}">
                <a16:creationId xmlns:a16="http://schemas.microsoft.com/office/drawing/2014/main" id="{8511B2B1-5E68-40BE-B2DE-561697A5190D}"/>
              </a:ext>
            </a:extLst>
          </p:cNvPr>
          <p:cNvSpPr>
            <a:spLocks noGrp="1"/>
          </p:cNvSpPr>
          <p:nvPr>
            <p:ph sz="quarter" idx="15"/>
          </p:nvPr>
        </p:nvSpPr>
        <p:spPr>
          <a:xfrm>
            <a:off x="695325" y="1997125"/>
            <a:ext cx="10801350" cy="2492990"/>
          </a:xfrm>
        </p:spPr>
        <p:txBody>
          <a:bodyPr/>
          <a:lstStyle/>
          <a:p>
            <a:r>
              <a:rPr lang="en-US" dirty="0"/>
              <a:t>Registration of GitHub Enterprise Cloud EMU in Azure AD, as an Enterprise App – enables SAML for SSO.</a:t>
            </a:r>
          </a:p>
          <a:p>
            <a:r>
              <a:rPr lang="en-US" dirty="0"/>
              <a:t>GitHub Enterprise SCIM user provisioning will be configured to allow 1 or many AAD security groups.</a:t>
            </a:r>
          </a:p>
          <a:p>
            <a:r>
              <a:rPr lang="en-US" dirty="0"/>
              <a:t>GitHub enterprise, </a:t>
            </a:r>
            <a:r>
              <a:rPr lang="en-US" dirty="0" err="1"/>
              <a:t>organisation</a:t>
            </a:r>
            <a:r>
              <a:rPr lang="en-US" dirty="0"/>
              <a:t>, code repository access will be </a:t>
            </a:r>
            <a:r>
              <a:rPr lang="en-US" dirty="0" err="1"/>
              <a:t>customised</a:t>
            </a:r>
            <a:r>
              <a:rPr lang="en-US" dirty="0"/>
              <a:t> to only those with membership in certain AAD security groups.</a:t>
            </a:r>
          </a:p>
          <a:p>
            <a:r>
              <a:rPr lang="en-US" dirty="0"/>
              <a:t>Similarly, Azure DevOps access will be determined by security groups and RBAC.</a:t>
            </a:r>
          </a:p>
          <a:p>
            <a:r>
              <a:rPr lang="en-US" dirty="0"/>
              <a:t>GitHub and Azure DevOps integration (GH integration with Azure Boards, GH pushing to Azure Artifacts) will be achieved via PAT tokens with the minimum scope required for the specific scenario.</a:t>
            </a:r>
          </a:p>
          <a:p>
            <a:r>
              <a:rPr lang="en-US" dirty="0"/>
              <a:t>Azure DevOps will have different service connections to allow deploy onto different subscriptions.</a:t>
            </a:r>
          </a:p>
          <a:p>
            <a:r>
              <a:rPr lang="en-US" dirty="0"/>
              <a:t>Provide subscription access only to specific teams e.g. identity for identity engineers. Need to determine a Operating Model.</a:t>
            </a:r>
            <a:endParaRPr lang="en-AU" dirty="0"/>
          </a:p>
        </p:txBody>
      </p:sp>
    </p:spTree>
    <p:extLst>
      <p:ext uri="{BB962C8B-B14F-4D97-AF65-F5344CB8AC3E}">
        <p14:creationId xmlns:p14="http://schemas.microsoft.com/office/powerpoint/2010/main" val="2806695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1BD7-DB73-4E6B-AE15-F0D03B81578E}"/>
              </a:ext>
            </a:extLst>
          </p:cNvPr>
          <p:cNvSpPr>
            <a:spLocks noGrp="1"/>
          </p:cNvSpPr>
          <p:nvPr>
            <p:ph type="title"/>
          </p:nvPr>
        </p:nvSpPr>
        <p:spPr/>
        <p:txBody>
          <a:bodyPr/>
          <a:lstStyle/>
          <a:p>
            <a:r>
              <a:rPr lang="en-AU" dirty="0"/>
              <a:t>Azure DevOps Role Assignment</a:t>
            </a:r>
          </a:p>
        </p:txBody>
      </p:sp>
      <p:sp>
        <p:nvSpPr>
          <p:cNvPr id="3" name="Slide Number Placeholder 2">
            <a:extLst>
              <a:ext uri="{FF2B5EF4-FFF2-40B4-BE49-F238E27FC236}">
                <a16:creationId xmlns:a16="http://schemas.microsoft.com/office/drawing/2014/main" id="{2C8F57D7-499C-4A2A-BF01-EFE6F629BE18}"/>
              </a:ext>
            </a:extLst>
          </p:cNvPr>
          <p:cNvSpPr>
            <a:spLocks noGrp="1"/>
          </p:cNvSpPr>
          <p:nvPr>
            <p:ph type="sldNum" sz="quarter" idx="12"/>
          </p:nvPr>
        </p:nvSpPr>
        <p:spPr/>
        <p:txBody>
          <a:bodyPr/>
          <a:lstStyle/>
          <a:p>
            <a:fld id="{1E2FE05B-4A3F-4181-99F1-864C7998A1BB}" type="slidenum">
              <a:rPr lang="en-AU" smtClean="0"/>
              <a:t>42</a:t>
            </a:fld>
            <a:endParaRPr lang="en-AU" dirty="0"/>
          </a:p>
        </p:txBody>
      </p:sp>
      <p:sp>
        <p:nvSpPr>
          <p:cNvPr id="4" name="Text Placeholder 3">
            <a:extLst>
              <a:ext uri="{FF2B5EF4-FFF2-40B4-BE49-F238E27FC236}">
                <a16:creationId xmlns:a16="http://schemas.microsoft.com/office/drawing/2014/main" id="{6F0B3A40-E710-4289-AD60-DAFD2F0E5461}"/>
              </a:ext>
            </a:extLst>
          </p:cNvPr>
          <p:cNvSpPr>
            <a:spLocks noGrp="1"/>
          </p:cNvSpPr>
          <p:nvPr>
            <p:ph type="body" sz="quarter" idx="14"/>
          </p:nvPr>
        </p:nvSpPr>
        <p:spPr/>
        <p:txBody>
          <a:bodyPr/>
          <a:lstStyle/>
          <a:p>
            <a:endParaRPr lang="en-AU"/>
          </a:p>
        </p:txBody>
      </p:sp>
      <p:sp>
        <p:nvSpPr>
          <p:cNvPr id="5" name="Content Placeholder 4">
            <a:extLst>
              <a:ext uri="{FF2B5EF4-FFF2-40B4-BE49-F238E27FC236}">
                <a16:creationId xmlns:a16="http://schemas.microsoft.com/office/drawing/2014/main" id="{8511B2B1-5E68-40BE-B2DE-561697A5190D}"/>
              </a:ext>
            </a:extLst>
          </p:cNvPr>
          <p:cNvSpPr>
            <a:spLocks noGrp="1"/>
          </p:cNvSpPr>
          <p:nvPr>
            <p:ph sz="quarter" idx="15"/>
          </p:nvPr>
        </p:nvSpPr>
        <p:spPr>
          <a:xfrm>
            <a:off x="695325" y="1997125"/>
            <a:ext cx="10801350" cy="2277547"/>
          </a:xfrm>
        </p:spPr>
        <p:txBody>
          <a:bodyPr/>
          <a:lstStyle/>
          <a:p>
            <a:pPr marL="285750" indent="-285750">
              <a:buFont typeface="Arial" panose="020B0604020202020204" pitchFamily="34" charset="0"/>
              <a:buChar char="•"/>
            </a:pPr>
            <a:r>
              <a:rPr lang="en-US" dirty="0"/>
              <a:t>Via AAD RBAC, Security Group membership managed in AAD, DevOps roles assigned based on AAD Security Groups.</a:t>
            </a:r>
          </a:p>
          <a:p>
            <a:pPr marL="285750" indent="-285750">
              <a:buFont typeface="Arial" panose="020B0604020202020204" pitchFamily="34" charset="0"/>
              <a:buChar char="•"/>
            </a:pPr>
            <a:r>
              <a:rPr lang="en-US" dirty="0"/>
              <a:t>Developers assigned to project contributors at project scope.</a:t>
            </a:r>
          </a:p>
          <a:p>
            <a:pPr marL="285750" indent="-285750">
              <a:buFont typeface="Arial" panose="020B0604020202020204" pitchFamily="34" charset="0"/>
              <a:buChar char="•"/>
            </a:pPr>
            <a:r>
              <a:rPr lang="en-US" dirty="0"/>
              <a:t>Idea is to keep access scope as limited as possible.</a:t>
            </a:r>
          </a:p>
          <a:p>
            <a:pPr marL="285750" indent="-285750">
              <a:buFont typeface="Arial" panose="020B0604020202020204" pitchFamily="34" charset="0"/>
              <a:buChar char="•"/>
            </a:pPr>
            <a:r>
              <a:rPr lang="en-US" dirty="0"/>
              <a:t>DevOps administrators assigned to project collection administrators.</a:t>
            </a:r>
          </a:p>
          <a:p>
            <a:pPr marL="285750" indent="-285750">
              <a:buFont typeface="Arial" panose="020B0604020202020204" pitchFamily="34" charset="0"/>
              <a:buChar char="•"/>
            </a:pPr>
            <a:r>
              <a:rPr lang="en-US" dirty="0"/>
              <a:t>The idea is DevOps administrators are servicing the entire enterprise.</a:t>
            </a:r>
          </a:p>
          <a:p>
            <a:pPr marL="285750" indent="-285750">
              <a:buFont typeface="Arial" panose="020B0604020202020204" pitchFamily="34" charset="0"/>
              <a:buChar char="•"/>
            </a:pPr>
            <a:r>
              <a:rPr lang="en-US" dirty="0"/>
              <a:t>May need to tweak the project contributor role's permissions to tighten access around pipelines.</a:t>
            </a:r>
          </a:p>
          <a:p>
            <a:pPr marL="285750" indent="-285750">
              <a:buFont typeface="Arial" panose="020B0604020202020204" pitchFamily="34" charset="0"/>
              <a:buChar char="•"/>
            </a:pPr>
            <a:r>
              <a:rPr lang="en-US" dirty="0"/>
              <a:t>As more teams are onboarded on other projects, we can introduce different roles.</a:t>
            </a:r>
            <a:endParaRPr lang="en-AU" dirty="0"/>
          </a:p>
        </p:txBody>
      </p:sp>
    </p:spTree>
    <p:extLst>
      <p:ext uri="{BB962C8B-B14F-4D97-AF65-F5344CB8AC3E}">
        <p14:creationId xmlns:p14="http://schemas.microsoft.com/office/powerpoint/2010/main" val="912662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1BD7-DB73-4E6B-AE15-F0D03B81578E}"/>
              </a:ext>
            </a:extLst>
          </p:cNvPr>
          <p:cNvSpPr>
            <a:spLocks noGrp="1"/>
          </p:cNvSpPr>
          <p:nvPr>
            <p:ph type="title"/>
          </p:nvPr>
        </p:nvSpPr>
        <p:spPr/>
        <p:txBody>
          <a:bodyPr/>
          <a:lstStyle/>
          <a:p>
            <a:r>
              <a:rPr lang="en-AU" dirty="0"/>
              <a:t>GitHub Role Assignment</a:t>
            </a:r>
          </a:p>
        </p:txBody>
      </p:sp>
      <p:sp>
        <p:nvSpPr>
          <p:cNvPr id="3" name="Slide Number Placeholder 2">
            <a:extLst>
              <a:ext uri="{FF2B5EF4-FFF2-40B4-BE49-F238E27FC236}">
                <a16:creationId xmlns:a16="http://schemas.microsoft.com/office/drawing/2014/main" id="{2C8F57D7-499C-4A2A-BF01-EFE6F629BE18}"/>
              </a:ext>
            </a:extLst>
          </p:cNvPr>
          <p:cNvSpPr>
            <a:spLocks noGrp="1"/>
          </p:cNvSpPr>
          <p:nvPr>
            <p:ph type="sldNum" sz="quarter" idx="12"/>
          </p:nvPr>
        </p:nvSpPr>
        <p:spPr/>
        <p:txBody>
          <a:bodyPr/>
          <a:lstStyle/>
          <a:p>
            <a:fld id="{1E2FE05B-4A3F-4181-99F1-864C7998A1BB}" type="slidenum">
              <a:rPr lang="en-AU" smtClean="0"/>
              <a:t>43</a:t>
            </a:fld>
            <a:endParaRPr lang="en-AU" dirty="0"/>
          </a:p>
        </p:txBody>
      </p:sp>
      <p:sp>
        <p:nvSpPr>
          <p:cNvPr id="4" name="Text Placeholder 3">
            <a:extLst>
              <a:ext uri="{FF2B5EF4-FFF2-40B4-BE49-F238E27FC236}">
                <a16:creationId xmlns:a16="http://schemas.microsoft.com/office/drawing/2014/main" id="{6F0B3A40-E710-4289-AD60-DAFD2F0E5461}"/>
              </a:ext>
            </a:extLst>
          </p:cNvPr>
          <p:cNvSpPr>
            <a:spLocks noGrp="1"/>
          </p:cNvSpPr>
          <p:nvPr>
            <p:ph type="body" sz="quarter" idx="14"/>
          </p:nvPr>
        </p:nvSpPr>
        <p:spPr/>
        <p:txBody>
          <a:bodyPr/>
          <a:lstStyle/>
          <a:p>
            <a:endParaRPr lang="en-AU"/>
          </a:p>
        </p:txBody>
      </p:sp>
      <p:sp>
        <p:nvSpPr>
          <p:cNvPr id="5" name="Content Placeholder 4">
            <a:extLst>
              <a:ext uri="{FF2B5EF4-FFF2-40B4-BE49-F238E27FC236}">
                <a16:creationId xmlns:a16="http://schemas.microsoft.com/office/drawing/2014/main" id="{8511B2B1-5E68-40BE-B2DE-561697A5190D}"/>
              </a:ext>
            </a:extLst>
          </p:cNvPr>
          <p:cNvSpPr>
            <a:spLocks noGrp="1"/>
          </p:cNvSpPr>
          <p:nvPr>
            <p:ph sz="quarter" idx="15"/>
          </p:nvPr>
        </p:nvSpPr>
        <p:spPr>
          <a:xfrm>
            <a:off x="695325" y="1997125"/>
            <a:ext cx="10801350" cy="559127"/>
          </a:xfrm>
        </p:spPr>
        <p:txBody>
          <a:bodyPr/>
          <a:lstStyle/>
          <a:p>
            <a:pPr marL="285750" indent="-285750">
              <a:buFont typeface="Arial" panose="020B0604020202020204" pitchFamily="34" charset="0"/>
              <a:buChar char="•"/>
            </a:pPr>
            <a:r>
              <a:rPr lang="en-US" dirty="0"/>
              <a:t>Via AAD RBAC, Security Group membership managed in AAD, GitHub teams and roles assigned based on AAD Security Groups.</a:t>
            </a:r>
          </a:p>
          <a:p>
            <a:pPr marL="285750" indent="-285750">
              <a:buFont typeface="Arial" panose="020B0604020202020204" pitchFamily="34" charset="0"/>
              <a:buChar char="•"/>
            </a:pPr>
            <a:r>
              <a:rPr lang="en-US" dirty="0"/>
              <a:t>Developers for the project to be given “writer” access to the project repo, assign via GitHub team</a:t>
            </a:r>
            <a:endParaRPr lang="en-AU" dirty="0"/>
          </a:p>
        </p:txBody>
      </p:sp>
    </p:spTree>
    <p:extLst>
      <p:ext uri="{BB962C8B-B14F-4D97-AF65-F5344CB8AC3E}">
        <p14:creationId xmlns:p14="http://schemas.microsoft.com/office/powerpoint/2010/main" val="42177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26C28A6-13F0-4B67-BA57-7F849AF3C5CA}"/>
              </a:ext>
            </a:extLst>
          </p:cNvPr>
          <p:cNvSpPr>
            <a:spLocks noGrp="1"/>
          </p:cNvSpPr>
          <p:nvPr>
            <p:ph type="ftr" sz="quarter" idx="11"/>
          </p:nvPr>
        </p:nvSpPr>
        <p:spPr/>
        <p:txBody>
          <a:bodyPr/>
          <a:lstStyle/>
          <a:p>
            <a:r>
              <a:rPr lang="en-AU"/>
              <a:t>Source: </a:t>
            </a:r>
            <a:endParaRPr lang="en-AU" dirty="0"/>
          </a:p>
        </p:txBody>
      </p:sp>
      <p:sp>
        <p:nvSpPr>
          <p:cNvPr id="3" name="Slide Number Placeholder 2">
            <a:extLst>
              <a:ext uri="{FF2B5EF4-FFF2-40B4-BE49-F238E27FC236}">
                <a16:creationId xmlns:a16="http://schemas.microsoft.com/office/drawing/2014/main" id="{F8A524B9-205F-4029-991E-1FDB7D498972}"/>
              </a:ext>
            </a:extLst>
          </p:cNvPr>
          <p:cNvSpPr>
            <a:spLocks noGrp="1"/>
          </p:cNvSpPr>
          <p:nvPr>
            <p:ph type="sldNum" sz="quarter" idx="12"/>
          </p:nvPr>
        </p:nvSpPr>
        <p:spPr/>
        <p:txBody>
          <a:bodyPr/>
          <a:lstStyle/>
          <a:p>
            <a:fld id="{1E2FE05B-4A3F-4181-99F1-864C7998A1BB}" type="slidenum">
              <a:rPr lang="en-AU" smtClean="0"/>
              <a:t>44</a:t>
            </a:fld>
            <a:endParaRPr lang="en-AU" dirty="0"/>
          </a:p>
        </p:txBody>
      </p:sp>
      <p:sp>
        <p:nvSpPr>
          <p:cNvPr id="4" name="Text Placeholder 3">
            <a:extLst>
              <a:ext uri="{FF2B5EF4-FFF2-40B4-BE49-F238E27FC236}">
                <a16:creationId xmlns:a16="http://schemas.microsoft.com/office/drawing/2014/main" id="{620711B0-3D75-401F-971F-60787C9F354B}"/>
              </a:ext>
            </a:extLst>
          </p:cNvPr>
          <p:cNvSpPr>
            <a:spLocks noGrp="1"/>
          </p:cNvSpPr>
          <p:nvPr>
            <p:ph type="body" sz="quarter" idx="13"/>
          </p:nvPr>
        </p:nvSpPr>
        <p:spPr/>
        <p:txBody>
          <a:bodyPr/>
          <a:lstStyle/>
          <a:p>
            <a:r>
              <a:rPr lang="en-AU" dirty="0"/>
              <a:t>Ways of Working</a:t>
            </a:r>
          </a:p>
        </p:txBody>
      </p:sp>
    </p:spTree>
    <p:extLst>
      <p:ext uri="{BB962C8B-B14F-4D97-AF65-F5344CB8AC3E}">
        <p14:creationId xmlns:p14="http://schemas.microsoft.com/office/powerpoint/2010/main" val="1507154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6646F-0FA2-4510-8712-9AFC638D3DDF}"/>
              </a:ext>
            </a:extLst>
          </p:cNvPr>
          <p:cNvSpPr>
            <a:spLocks noGrp="1"/>
          </p:cNvSpPr>
          <p:nvPr>
            <p:ph type="title"/>
          </p:nvPr>
        </p:nvSpPr>
        <p:spPr/>
        <p:txBody>
          <a:bodyPr/>
          <a:lstStyle/>
          <a:p>
            <a:r>
              <a:rPr lang="en-AU" dirty="0"/>
              <a:t>Workflow Processes and Tools</a:t>
            </a:r>
          </a:p>
        </p:txBody>
      </p:sp>
      <p:sp>
        <p:nvSpPr>
          <p:cNvPr id="3" name="Slide Number Placeholder 2">
            <a:extLst>
              <a:ext uri="{FF2B5EF4-FFF2-40B4-BE49-F238E27FC236}">
                <a16:creationId xmlns:a16="http://schemas.microsoft.com/office/drawing/2014/main" id="{B61A3A7F-EF3C-469F-BD67-D08E4BD2C76F}"/>
              </a:ext>
            </a:extLst>
          </p:cNvPr>
          <p:cNvSpPr>
            <a:spLocks noGrp="1"/>
          </p:cNvSpPr>
          <p:nvPr>
            <p:ph type="sldNum" sz="quarter" idx="12"/>
          </p:nvPr>
        </p:nvSpPr>
        <p:spPr/>
        <p:txBody>
          <a:bodyPr/>
          <a:lstStyle/>
          <a:p>
            <a:fld id="{1E2FE05B-4A3F-4181-99F1-864C7998A1BB}" type="slidenum">
              <a:rPr lang="en-AU" smtClean="0"/>
              <a:t>45</a:t>
            </a:fld>
            <a:endParaRPr lang="en-AU" dirty="0"/>
          </a:p>
        </p:txBody>
      </p:sp>
      <p:sp>
        <p:nvSpPr>
          <p:cNvPr id="4" name="Text Placeholder 3">
            <a:extLst>
              <a:ext uri="{FF2B5EF4-FFF2-40B4-BE49-F238E27FC236}">
                <a16:creationId xmlns:a16="http://schemas.microsoft.com/office/drawing/2014/main" id="{B787C790-D765-43A5-A0CE-150456BB9005}"/>
              </a:ext>
            </a:extLst>
          </p:cNvPr>
          <p:cNvSpPr>
            <a:spLocks noGrp="1"/>
          </p:cNvSpPr>
          <p:nvPr>
            <p:ph type="body" sz="quarter" idx="14"/>
          </p:nvPr>
        </p:nvSpPr>
        <p:spPr/>
        <p:txBody>
          <a:bodyPr/>
          <a:lstStyle/>
          <a:p>
            <a:endParaRPr lang="en-AU"/>
          </a:p>
        </p:txBody>
      </p:sp>
      <p:sp>
        <p:nvSpPr>
          <p:cNvPr id="5" name="Content Placeholder 4">
            <a:extLst>
              <a:ext uri="{FF2B5EF4-FFF2-40B4-BE49-F238E27FC236}">
                <a16:creationId xmlns:a16="http://schemas.microsoft.com/office/drawing/2014/main" id="{534EC3BD-D90D-4C31-9089-825146119596}"/>
              </a:ext>
            </a:extLst>
          </p:cNvPr>
          <p:cNvSpPr>
            <a:spLocks noGrp="1"/>
          </p:cNvSpPr>
          <p:nvPr>
            <p:ph sz="quarter" idx="15"/>
          </p:nvPr>
        </p:nvSpPr>
        <p:spPr>
          <a:xfrm>
            <a:off x="695325" y="1997125"/>
            <a:ext cx="10801350" cy="2492990"/>
          </a:xfrm>
        </p:spPr>
        <p:txBody>
          <a:bodyPr/>
          <a:lstStyle/>
          <a:p>
            <a:pPr marL="285750" indent="-285750">
              <a:buFont typeface="Arial" panose="020B0604020202020204" pitchFamily="34" charset="0"/>
              <a:buChar char="•"/>
            </a:pPr>
            <a:r>
              <a:rPr lang="en-US" dirty="0"/>
              <a:t>CFS currently use JIRA</a:t>
            </a:r>
          </a:p>
          <a:p>
            <a:pPr marL="285750" indent="-285750">
              <a:buFont typeface="Arial" panose="020B0604020202020204" pitchFamily="34" charset="0"/>
              <a:buChar char="•"/>
            </a:pPr>
            <a:r>
              <a:rPr lang="en-US" dirty="0"/>
              <a:t>Azure Boards is part of Azure DevOps - no need to setup JIRA for this first phase. CFS may choose to use JIRA at a later stage.</a:t>
            </a:r>
          </a:p>
          <a:p>
            <a:pPr marL="285750" indent="-285750">
              <a:buFont typeface="Arial" panose="020B0604020202020204" pitchFamily="34" charset="0"/>
              <a:buChar char="•"/>
            </a:pPr>
            <a:r>
              <a:rPr lang="en-US" dirty="0"/>
              <a:t>Azure Boards natively supports Agile processes: Scrum/Kanban</a:t>
            </a:r>
          </a:p>
          <a:p>
            <a:pPr marL="285750" indent="-285750">
              <a:buFont typeface="Arial" panose="020B0604020202020204" pitchFamily="34" charset="0"/>
              <a:buChar char="•"/>
            </a:pPr>
            <a:r>
              <a:rPr lang="en-US" dirty="0"/>
              <a:t>Team’s ways of working: Break up deliverables into smaller atomic units, that lends itself to parallel streams of work, and early realization of value.</a:t>
            </a:r>
          </a:p>
          <a:p>
            <a:pPr marL="285750" indent="-285750">
              <a:buFont typeface="Arial" panose="020B0604020202020204" pitchFamily="34" charset="0"/>
              <a:buChar char="•"/>
            </a:pPr>
            <a:r>
              <a:rPr lang="en-US" dirty="0"/>
              <a:t>Use Azure Boards to manage track implementation, test and defect activities</a:t>
            </a:r>
          </a:p>
          <a:p>
            <a:pPr marL="285750" indent="-285750">
              <a:buFont typeface="Arial" panose="020B0604020202020204" pitchFamily="34" charset="0"/>
              <a:buChar char="•"/>
            </a:pPr>
            <a:r>
              <a:rPr lang="en-US" dirty="0"/>
              <a:t>Capture user stories and acceptance criteria so that expectations are set prior to implementation.</a:t>
            </a:r>
          </a:p>
          <a:p>
            <a:pPr marL="285750" indent="-285750">
              <a:buFont typeface="Arial" panose="020B0604020202020204" pitchFamily="34" charset="0"/>
              <a:buChar char="•"/>
            </a:pPr>
            <a:r>
              <a:rPr lang="en-US" dirty="0"/>
              <a:t>Team members can wear many hats. Someone who usually does </a:t>
            </a:r>
            <a:r>
              <a:rPr lang="en-US" dirty="0" err="1"/>
              <a:t>IaC</a:t>
            </a:r>
            <a:r>
              <a:rPr lang="en-US" dirty="0"/>
              <a:t> development can take on testing tasks.</a:t>
            </a:r>
            <a:endParaRPr lang="en-AU" dirty="0"/>
          </a:p>
        </p:txBody>
      </p:sp>
    </p:spTree>
    <p:extLst>
      <p:ext uri="{BB962C8B-B14F-4D97-AF65-F5344CB8AC3E}">
        <p14:creationId xmlns:p14="http://schemas.microsoft.com/office/powerpoint/2010/main" val="12604690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8163A-60B2-41D8-AAFA-3DF7460701A7}"/>
              </a:ext>
            </a:extLst>
          </p:cNvPr>
          <p:cNvSpPr>
            <a:spLocks noGrp="1"/>
          </p:cNvSpPr>
          <p:nvPr>
            <p:ph type="title"/>
          </p:nvPr>
        </p:nvSpPr>
        <p:spPr/>
        <p:txBody>
          <a:bodyPr/>
          <a:lstStyle/>
          <a:p>
            <a:r>
              <a:rPr lang="en-AU" dirty="0"/>
              <a:t>Onboarding other teams - Approach</a:t>
            </a:r>
          </a:p>
        </p:txBody>
      </p:sp>
      <p:sp>
        <p:nvSpPr>
          <p:cNvPr id="3" name="Slide Number Placeholder 2">
            <a:extLst>
              <a:ext uri="{FF2B5EF4-FFF2-40B4-BE49-F238E27FC236}">
                <a16:creationId xmlns:a16="http://schemas.microsoft.com/office/drawing/2014/main" id="{DC598A60-3A09-473A-A39F-06089DDCF7B8}"/>
              </a:ext>
            </a:extLst>
          </p:cNvPr>
          <p:cNvSpPr>
            <a:spLocks noGrp="1"/>
          </p:cNvSpPr>
          <p:nvPr>
            <p:ph type="sldNum" sz="quarter" idx="12"/>
          </p:nvPr>
        </p:nvSpPr>
        <p:spPr/>
        <p:txBody>
          <a:bodyPr/>
          <a:lstStyle/>
          <a:p>
            <a:fld id="{1E2FE05B-4A3F-4181-99F1-864C7998A1BB}" type="slidenum">
              <a:rPr lang="en-AU" smtClean="0"/>
              <a:t>46</a:t>
            </a:fld>
            <a:endParaRPr lang="en-AU" dirty="0"/>
          </a:p>
        </p:txBody>
      </p:sp>
      <p:sp>
        <p:nvSpPr>
          <p:cNvPr id="5" name="Content Placeholder 4">
            <a:extLst>
              <a:ext uri="{FF2B5EF4-FFF2-40B4-BE49-F238E27FC236}">
                <a16:creationId xmlns:a16="http://schemas.microsoft.com/office/drawing/2014/main" id="{1B6F272F-3FEA-4D00-8592-B13B3F86342D}"/>
              </a:ext>
            </a:extLst>
          </p:cNvPr>
          <p:cNvSpPr>
            <a:spLocks noGrp="1"/>
          </p:cNvSpPr>
          <p:nvPr>
            <p:ph sz="quarter" idx="15"/>
          </p:nvPr>
        </p:nvSpPr>
        <p:spPr>
          <a:xfrm>
            <a:off x="695325" y="1026165"/>
            <a:ext cx="10801350" cy="4339650"/>
          </a:xfrm>
        </p:spPr>
        <p:txBody>
          <a:bodyPr/>
          <a:lstStyle/>
          <a:p>
            <a:r>
              <a:rPr lang="en-US" dirty="0"/>
              <a:t>Approach for onboarding other teams (e.g. WP2, WP3) - initial approach:</a:t>
            </a:r>
          </a:p>
          <a:p>
            <a:pPr marL="285750" indent="-285750">
              <a:buFont typeface="Arial" panose="020B0604020202020204" pitchFamily="34" charset="0"/>
              <a:buChar char="•"/>
            </a:pPr>
            <a:r>
              <a:rPr lang="en-US" dirty="0"/>
              <a:t>May evolve after consultation</a:t>
            </a:r>
          </a:p>
          <a:p>
            <a:pPr marL="285750" indent="-285750">
              <a:buFont typeface="Arial" panose="020B0604020202020204" pitchFamily="34" charset="0"/>
              <a:buChar char="•"/>
            </a:pPr>
            <a:r>
              <a:rPr lang="en-US" dirty="0"/>
              <a:t>Azure Portal</a:t>
            </a:r>
          </a:p>
          <a:p>
            <a:pPr marL="465750" lvl="1" indent="-285750"/>
            <a:r>
              <a:rPr lang="en-US" dirty="0" err="1"/>
              <a:t>readonly</a:t>
            </a:r>
            <a:r>
              <a:rPr lang="en-US" dirty="0"/>
              <a:t> access to portal, initially just non-prod</a:t>
            </a:r>
          </a:p>
          <a:p>
            <a:pPr marL="465750" lvl="1" indent="-285750"/>
            <a:r>
              <a:rPr lang="en-US" dirty="0"/>
              <a:t>subscriptions - will use existing and new subscriptions</a:t>
            </a:r>
          </a:p>
          <a:p>
            <a:pPr marL="285750" indent="-285750">
              <a:buFont typeface="Arial" panose="020B0604020202020204" pitchFamily="34" charset="0"/>
              <a:buChar char="•"/>
            </a:pPr>
            <a:r>
              <a:rPr lang="en-US" dirty="0"/>
              <a:t>GitHub</a:t>
            </a:r>
          </a:p>
          <a:p>
            <a:pPr marL="465750" lvl="1" indent="-285750"/>
            <a:r>
              <a:rPr lang="en-US" dirty="0"/>
              <a:t>Same single </a:t>
            </a:r>
            <a:r>
              <a:rPr lang="en-US" dirty="0" err="1"/>
              <a:t>organisation</a:t>
            </a:r>
            <a:endParaRPr lang="en-US" dirty="0"/>
          </a:p>
          <a:p>
            <a:pPr marL="465750" lvl="1" indent="-285750"/>
            <a:r>
              <a:rPr lang="en-US" dirty="0"/>
              <a:t>For TCS (WP2, WP3) – a separate/new code repository – forked from the VDC code repository</a:t>
            </a:r>
          </a:p>
          <a:p>
            <a:pPr marL="465750" lvl="1" indent="-285750"/>
            <a:r>
              <a:rPr lang="en-US" dirty="0"/>
              <a:t>Read only access to the VDC code repository</a:t>
            </a:r>
          </a:p>
          <a:p>
            <a:pPr marL="285750" indent="-285750">
              <a:buFont typeface="Arial" panose="020B0604020202020204" pitchFamily="34" charset="0"/>
              <a:buChar char="•"/>
            </a:pPr>
            <a:r>
              <a:rPr lang="en-US" dirty="0"/>
              <a:t>Azure DevOps</a:t>
            </a:r>
          </a:p>
          <a:p>
            <a:pPr marL="465750" lvl="1" indent="-285750"/>
            <a:r>
              <a:rPr lang="en-US" dirty="0"/>
              <a:t>New ADO projects (and thus pipelines) for each team – e.g. core-network, core-security.</a:t>
            </a:r>
          </a:p>
          <a:p>
            <a:pPr marL="465750" lvl="1" indent="-285750"/>
            <a:r>
              <a:rPr lang="en-US" dirty="0"/>
              <a:t>New pipelines modelled on the CDS/VDC pipeline</a:t>
            </a:r>
          </a:p>
          <a:p>
            <a:pPr marL="285750" indent="-285750">
              <a:buFont typeface="Arial" panose="020B0604020202020204" pitchFamily="34" charset="0"/>
              <a:buChar char="•"/>
            </a:pPr>
            <a:r>
              <a:rPr lang="en-US" dirty="0"/>
              <a:t>In time, re-</a:t>
            </a:r>
            <a:r>
              <a:rPr lang="en-US" dirty="0" err="1"/>
              <a:t>organisation</a:t>
            </a:r>
            <a:r>
              <a:rPr lang="en-US" dirty="0"/>
              <a:t> (of orgs and repos) can be revisited.</a:t>
            </a:r>
            <a:endParaRPr lang="en-AU" dirty="0"/>
          </a:p>
        </p:txBody>
      </p:sp>
    </p:spTree>
    <p:extLst>
      <p:ext uri="{BB962C8B-B14F-4D97-AF65-F5344CB8AC3E}">
        <p14:creationId xmlns:p14="http://schemas.microsoft.com/office/powerpoint/2010/main" val="10467489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8163A-60B2-41D8-AAFA-3DF7460701A7}"/>
              </a:ext>
            </a:extLst>
          </p:cNvPr>
          <p:cNvSpPr>
            <a:spLocks noGrp="1"/>
          </p:cNvSpPr>
          <p:nvPr>
            <p:ph type="title"/>
          </p:nvPr>
        </p:nvSpPr>
        <p:spPr>
          <a:xfrm>
            <a:off x="695325" y="549275"/>
            <a:ext cx="10801350" cy="380682"/>
          </a:xfrm>
        </p:spPr>
        <p:txBody>
          <a:bodyPr/>
          <a:lstStyle/>
          <a:p>
            <a:r>
              <a:rPr lang="en-AU" dirty="0"/>
              <a:t>Phase 1</a:t>
            </a:r>
          </a:p>
        </p:txBody>
      </p:sp>
      <p:sp>
        <p:nvSpPr>
          <p:cNvPr id="3" name="Slide Number Placeholder 2">
            <a:extLst>
              <a:ext uri="{FF2B5EF4-FFF2-40B4-BE49-F238E27FC236}">
                <a16:creationId xmlns:a16="http://schemas.microsoft.com/office/drawing/2014/main" id="{DC598A60-3A09-473A-A39F-06089DDCF7B8}"/>
              </a:ext>
            </a:extLst>
          </p:cNvPr>
          <p:cNvSpPr>
            <a:spLocks noGrp="1"/>
          </p:cNvSpPr>
          <p:nvPr>
            <p:ph type="sldNum" sz="quarter" idx="12"/>
          </p:nvPr>
        </p:nvSpPr>
        <p:spPr/>
        <p:txBody>
          <a:bodyPr/>
          <a:lstStyle/>
          <a:p>
            <a:fld id="{1E2FE05B-4A3F-4181-99F1-864C7998A1BB}" type="slidenum">
              <a:rPr lang="en-AU" smtClean="0"/>
              <a:t>47</a:t>
            </a:fld>
            <a:endParaRPr lang="en-AU" dirty="0"/>
          </a:p>
        </p:txBody>
      </p:sp>
      <p:sp>
        <p:nvSpPr>
          <p:cNvPr id="5" name="Content Placeholder 4">
            <a:extLst>
              <a:ext uri="{FF2B5EF4-FFF2-40B4-BE49-F238E27FC236}">
                <a16:creationId xmlns:a16="http://schemas.microsoft.com/office/drawing/2014/main" id="{1B6F272F-3FEA-4D00-8592-B13B3F86342D}"/>
              </a:ext>
            </a:extLst>
          </p:cNvPr>
          <p:cNvSpPr>
            <a:spLocks noGrp="1"/>
          </p:cNvSpPr>
          <p:nvPr>
            <p:ph sz="quarter" idx="15"/>
          </p:nvPr>
        </p:nvSpPr>
        <p:spPr>
          <a:xfrm>
            <a:off x="695325" y="997884"/>
            <a:ext cx="4895850" cy="2888316"/>
          </a:xfrm>
        </p:spPr>
        <p:txBody>
          <a:bodyPr/>
          <a:lstStyle/>
          <a:p>
            <a:pPr marL="285750" indent="-285750">
              <a:buFont typeface="Arial" panose="020B0604020202020204" pitchFamily="34" charset="0"/>
              <a:buChar char="•"/>
            </a:pPr>
            <a:r>
              <a:rPr lang="en-AU" dirty="0"/>
              <a:t>Prod and non-prod ADO/GitHub (non-prod may evolve into a ‘sandpit’ environment as prod/non-prod moves into a single tenant)</a:t>
            </a:r>
          </a:p>
          <a:p>
            <a:pPr marL="285750" indent="-285750">
              <a:buFont typeface="Arial" panose="020B0604020202020204" pitchFamily="34" charset="0"/>
              <a:buChar char="•"/>
            </a:pPr>
            <a:r>
              <a:rPr lang="en-AU" dirty="0"/>
              <a:t>GitHub actions</a:t>
            </a:r>
          </a:p>
          <a:p>
            <a:pPr marL="285750" indent="-285750">
              <a:buFont typeface="Arial" panose="020B0604020202020204" pitchFamily="34" charset="0"/>
              <a:buChar char="•"/>
            </a:pPr>
            <a:r>
              <a:rPr lang="en-AU" dirty="0"/>
              <a:t>GitHub SAML/SCIM integration</a:t>
            </a:r>
          </a:p>
          <a:p>
            <a:pPr marL="285750" indent="-285750">
              <a:buFont typeface="Arial" panose="020B0604020202020204" pitchFamily="34" charset="0"/>
              <a:buChar char="•"/>
            </a:pPr>
            <a:r>
              <a:rPr lang="en-AU" dirty="0"/>
              <a:t>Code Linting</a:t>
            </a:r>
          </a:p>
          <a:p>
            <a:pPr marL="285750" indent="-285750">
              <a:buFont typeface="Arial" panose="020B0604020202020204" pitchFamily="34" charset="0"/>
              <a:buChar char="•"/>
            </a:pPr>
            <a:r>
              <a:rPr lang="en-AU" dirty="0"/>
              <a:t>Pipelines (YAML) and infra as code (Bicep)</a:t>
            </a:r>
          </a:p>
          <a:p>
            <a:pPr marL="285750" indent="-285750">
              <a:buFont typeface="Arial" panose="020B0604020202020204" pitchFamily="34" charset="0"/>
              <a:buChar char="•"/>
            </a:pPr>
            <a:r>
              <a:rPr lang="en-AU" dirty="0"/>
              <a:t>Azure Boards for Agile/SCRUM</a:t>
            </a:r>
          </a:p>
          <a:p>
            <a:pPr marL="285750" indent="-285750">
              <a:buFont typeface="Arial" panose="020B0604020202020204" pitchFamily="34" charset="0"/>
              <a:buChar char="•"/>
            </a:pPr>
            <a:r>
              <a:rPr lang="en-AU" dirty="0"/>
              <a:t>GitHub and ADO role definition</a:t>
            </a:r>
          </a:p>
        </p:txBody>
      </p:sp>
      <p:sp>
        <p:nvSpPr>
          <p:cNvPr id="6" name="Title 1">
            <a:extLst>
              <a:ext uri="{FF2B5EF4-FFF2-40B4-BE49-F238E27FC236}">
                <a16:creationId xmlns:a16="http://schemas.microsoft.com/office/drawing/2014/main" id="{632E908A-4F83-47B5-B38C-EB60F8307431}"/>
              </a:ext>
            </a:extLst>
          </p:cNvPr>
          <p:cNvSpPr txBox="1">
            <a:spLocks/>
          </p:cNvSpPr>
          <p:nvPr/>
        </p:nvSpPr>
        <p:spPr>
          <a:xfrm>
            <a:off x="695325" y="4877970"/>
            <a:ext cx="10801350" cy="380683"/>
          </a:xfrm>
          <a:prstGeom prst="rect">
            <a:avLst/>
          </a:prstGeom>
        </p:spPr>
        <p:txBody>
          <a:bodyPr vert="horz" wrap="square" lIns="0" tIns="0" rIns="0" bIns="0" rtlCol="0" anchor="t" anchorCtr="0">
            <a:noAutofit/>
          </a:bodyPr>
          <a:lstStyle>
            <a:lvl1pPr algn="l" defTabSz="914400" rtl="0" eaLnBrk="1" latinLnBrk="0" hangingPunct="1">
              <a:lnSpc>
                <a:spcPts val="2800"/>
              </a:lnSpc>
              <a:spcBef>
                <a:spcPct val="0"/>
              </a:spcBef>
              <a:buNone/>
              <a:defRPr sz="2800" kern="1200">
                <a:solidFill>
                  <a:schemeClr val="tx1"/>
                </a:solidFill>
                <a:latin typeface="+mj-lt"/>
                <a:ea typeface="+mj-ea"/>
                <a:cs typeface="+mj-cs"/>
              </a:defRPr>
            </a:lvl1pPr>
          </a:lstStyle>
          <a:p>
            <a:r>
              <a:rPr lang="en-AU" dirty="0"/>
              <a:t>Post Phase 2.1</a:t>
            </a:r>
          </a:p>
        </p:txBody>
      </p:sp>
      <p:sp>
        <p:nvSpPr>
          <p:cNvPr id="7" name="Content Placeholder 4">
            <a:extLst>
              <a:ext uri="{FF2B5EF4-FFF2-40B4-BE49-F238E27FC236}">
                <a16:creationId xmlns:a16="http://schemas.microsoft.com/office/drawing/2014/main" id="{FB179A2C-C576-4C63-906E-831CD8C7EE78}"/>
              </a:ext>
            </a:extLst>
          </p:cNvPr>
          <p:cNvSpPr txBox="1">
            <a:spLocks/>
          </p:cNvSpPr>
          <p:nvPr/>
        </p:nvSpPr>
        <p:spPr>
          <a:xfrm>
            <a:off x="695325" y="5277379"/>
            <a:ext cx="10801350" cy="559127"/>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solidFill>
                <a:latin typeface="+mn-lt"/>
                <a:ea typeface="+mn-ea"/>
                <a:cs typeface="+mn-cs"/>
              </a:defRPr>
            </a:lvl2pPr>
            <a:lvl3pPr marL="180000" indent="0" algn="l" defTabSz="914400" rtl="0" eaLnBrk="1" latinLnBrk="0" hangingPunct="1">
              <a:lnSpc>
                <a:spcPct val="90000"/>
              </a:lnSpc>
              <a:spcBef>
                <a:spcPts val="900"/>
              </a:spcBef>
              <a:buFontTx/>
              <a:buNone/>
              <a:defRPr sz="1100" kern="1200">
                <a:solidFill>
                  <a:schemeClr val="tx1"/>
                </a:solidFill>
                <a:latin typeface="+mn-lt"/>
                <a:ea typeface="+mn-ea"/>
                <a:cs typeface="+mn-cs"/>
              </a:defRPr>
            </a:lvl3pPr>
            <a:lvl4pPr marL="612000" indent="-180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1044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AU" dirty="0"/>
              <a:t>Application workloads – SonarQube, </a:t>
            </a:r>
            <a:r>
              <a:rPr lang="en-AU" dirty="0" err="1"/>
              <a:t>Mergie</a:t>
            </a:r>
            <a:r>
              <a:rPr lang="en-AU" dirty="0"/>
              <a:t> (consistent merge for trunk-based dev)</a:t>
            </a:r>
          </a:p>
          <a:p>
            <a:pPr marL="285750" indent="-285750">
              <a:buFont typeface="Arial" panose="020B0604020202020204" pitchFamily="34" charset="0"/>
              <a:buChar char="•"/>
            </a:pPr>
            <a:r>
              <a:rPr lang="en-AU" dirty="0"/>
              <a:t>Continuous Security - GitHub Advanced Security</a:t>
            </a:r>
          </a:p>
        </p:txBody>
      </p:sp>
      <p:sp>
        <p:nvSpPr>
          <p:cNvPr id="8" name="Title 1">
            <a:extLst>
              <a:ext uri="{FF2B5EF4-FFF2-40B4-BE49-F238E27FC236}">
                <a16:creationId xmlns:a16="http://schemas.microsoft.com/office/drawing/2014/main" id="{F34BEEFC-0173-4F3A-BF1E-E39ABB1486AF}"/>
              </a:ext>
            </a:extLst>
          </p:cNvPr>
          <p:cNvSpPr txBox="1">
            <a:spLocks/>
          </p:cNvSpPr>
          <p:nvPr/>
        </p:nvSpPr>
        <p:spPr>
          <a:xfrm>
            <a:off x="6095999" y="549275"/>
            <a:ext cx="5400676" cy="617637"/>
          </a:xfrm>
          <a:prstGeom prst="rect">
            <a:avLst/>
          </a:prstGeom>
        </p:spPr>
        <p:txBody>
          <a:bodyPr vert="horz" wrap="square" lIns="0" tIns="0" rIns="0" bIns="0" rtlCol="0" anchor="t" anchorCtr="0">
            <a:noAutofit/>
          </a:bodyPr>
          <a:lstStyle>
            <a:lvl1pPr algn="l" defTabSz="914400" rtl="0" eaLnBrk="1" latinLnBrk="0" hangingPunct="1">
              <a:lnSpc>
                <a:spcPts val="2800"/>
              </a:lnSpc>
              <a:spcBef>
                <a:spcPct val="0"/>
              </a:spcBef>
              <a:buNone/>
              <a:defRPr sz="2800" kern="1200">
                <a:solidFill>
                  <a:schemeClr val="tx1"/>
                </a:solidFill>
                <a:latin typeface="+mj-lt"/>
                <a:ea typeface="+mj-ea"/>
                <a:cs typeface="+mj-cs"/>
              </a:defRPr>
            </a:lvl1pPr>
          </a:lstStyle>
          <a:p>
            <a:r>
              <a:rPr lang="en-AU" dirty="0"/>
              <a:t>Phase 2.1</a:t>
            </a:r>
          </a:p>
        </p:txBody>
      </p:sp>
      <p:sp>
        <p:nvSpPr>
          <p:cNvPr id="9" name="Content Placeholder 4">
            <a:extLst>
              <a:ext uri="{FF2B5EF4-FFF2-40B4-BE49-F238E27FC236}">
                <a16:creationId xmlns:a16="http://schemas.microsoft.com/office/drawing/2014/main" id="{D73EEA26-D799-4C1E-B8F9-838003C6527E}"/>
              </a:ext>
            </a:extLst>
          </p:cNvPr>
          <p:cNvSpPr txBox="1">
            <a:spLocks/>
          </p:cNvSpPr>
          <p:nvPr/>
        </p:nvSpPr>
        <p:spPr>
          <a:xfrm>
            <a:off x="6096000" y="948683"/>
            <a:ext cx="5153026" cy="3139321"/>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solidFill>
                <a:latin typeface="+mn-lt"/>
                <a:ea typeface="+mn-ea"/>
                <a:cs typeface="+mn-cs"/>
              </a:defRPr>
            </a:lvl2pPr>
            <a:lvl3pPr marL="180000" indent="0" algn="l" defTabSz="914400" rtl="0" eaLnBrk="1" latinLnBrk="0" hangingPunct="1">
              <a:lnSpc>
                <a:spcPct val="90000"/>
              </a:lnSpc>
              <a:spcBef>
                <a:spcPts val="900"/>
              </a:spcBef>
              <a:buFontTx/>
              <a:buNone/>
              <a:defRPr sz="1100" kern="1200">
                <a:solidFill>
                  <a:schemeClr val="tx1"/>
                </a:solidFill>
                <a:latin typeface="+mn-lt"/>
                <a:ea typeface="+mn-ea"/>
                <a:cs typeface="+mn-cs"/>
              </a:defRPr>
            </a:lvl3pPr>
            <a:lvl4pPr marL="612000" indent="-180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1044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Phase 2.1 of the Core IT program (WP1) covers </a:t>
            </a:r>
            <a:r>
              <a:rPr lang="en-US" dirty="0" err="1"/>
              <a:t>IaC</a:t>
            </a:r>
            <a:r>
              <a:rPr lang="en-US" dirty="0"/>
              <a:t> for Virtual Data Centre and additional components for the DevOps ecosystem – this document is written in that context. </a:t>
            </a:r>
          </a:p>
          <a:p>
            <a:pPr marL="342900" indent="-342900">
              <a:buFont typeface="Arial" panose="020B0604020202020204" pitchFamily="34" charset="0"/>
              <a:buChar char="•"/>
            </a:pPr>
            <a:r>
              <a:rPr lang="en-US" dirty="0"/>
              <a:t>Self-hosted GitHub Actions runners.</a:t>
            </a:r>
          </a:p>
          <a:p>
            <a:pPr marL="342900" indent="-342900">
              <a:buFont typeface="Arial" panose="020B0604020202020204" pitchFamily="34" charset="0"/>
              <a:buChar char="•"/>
            </a:pPr>
            <a:r>
              <a:rPr lang="en-US" dirty="0"/>
              <a:t>Self-hosted Azure DevOps agents.</a:t>
            </a:r>
          </a:p>
          <a:p>
            <a:pPr marL="342900" indent="-342900">
              <a:buFont typeface="Arial" panose="020B0604020202020204" pitchFamily="34" charset="0"/>
              <a:buChar char="•"/>
            </a:pPr>
            <a:r>
              <a:rPr lang="en-US" dirty="0"/>
              <a:t>A sample 2-tier web app – hosted on Azure App Service and SQL PaaS.</a:t>
            </a:r>
          </a:p>
          <a:p>
            <a:pPr marL="342900" indent="-342900">
              <a:buFont typeface="Arial" panose="020B0604020202020204" pitchFamily="34" charset="0"/>
              <a:buChar char="•"/>
            </a:pPr>
            <a:r>
              <a:rPr lang="en-US" dirty="0"/>
              <a:t>Sample tests for </a:t>
            </a:r>
            <a:r>
              <a:rPr lang="en-US" dirty="0" err="1"/>
              <a:t>BlazeMeter</a:t>
            </a:r>
            <a:r>
              <a:rPr lang="en-US" dirty="0"/>
              <a:t> and </a:t>
            </a:r>
            <a:r>
              <a:rPr lang="en-US" dirty="0" err="1"/>
              <a:t>BrowserStack</a:t>
            </a:r>
            <a:r>
              <a:rPr lang="en-US" dirty="0"/>
              <a:t>.</a:t>
            </a:r>
          </a:p>
          <a:p>
            <a:pPr marL="342900" indent="-342900">
              <a:buFont typeface="Arial" panose="020B0604020202020204" pitchFamily="34" charset="0"/>
              <a:buChar char="•"/>
            </a:pPr>
            <a:r>
              <a:rPr lang="en-US" dirty="0"/>
              <a:t>GitHub package registry for use in CI and application development.</a:t>
            </a:r>
          </a:p>
          <a:p>
            <a:endParaRPr lang="en-AU" dirty="0"/>
          </a:p>
        </p:txBody>
      </p:sp>
    </p:spTree>
    <p:extLst>
      <p:ext uri="{BB962C8B-B14F-4D97-AF65-F5344CB8AC3E}">
        <p14:creationId xmlns:p14="http://schemas.microsoft.com/office/powerpoint/2010/main" val="568209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8163A-60B2-41D8-AAFA-3DF7460701A7}"/>
              </a:ext>
            </a:extLst>
          </p:cNvPr>
          <p:cNvSpPr>
            <a:spLocks noGrp="1"/>
          </p:cNvSpPr>
          <p:nvPr>
            <p:ph type="title"/>
          </p:nvPr>
        </p:nvSpPr>
        <p:spPr>
          <a:xfrm>
            <a:off x="695325" y="549275"/>
            <a:ext cx="10801350" cy="317991"/>
          </a:xfrm>
        </p:spPr>
        <p:txBody>
          <a:bodyPr/>
          <a:lstStyle/>
          <a:p>
            <a:r>
              <a:rPr lang="en-AU" dirty="0"/>
              <a:t>Phase 1 Decision register – CDS – 1/2</a:t>
            </a:r>
          </a:p>
        </p:txBody>
      </p:sp>
      <p:sp>
        <p:nvSpPr>
          <p:cNvPr id="3" name="Slide Number Placeholder 2">
            <a:extLst>
              <a:ext uri="{FF2B5EF4-FFF2-40B4-BE49-F238E27FC236}">
                <a16:creationId xmlns:a16="http://schemas.microsoft.com/office/drawing/2014/main" id="{DC598A60-3A09-473A-A39F-06089DDCF7B8}"/>
              </a:ext>
            </a:extLst>
          </p:cNvPr>
          <p:cNvSpPr>
            <a:spLocks noGrp="1"/>
          </p:cNvSpPr>
          <p:nvPr>
            <p:ph type="sldNum" sz="quarter" idx="12"/>
          </p:nvPr>
        </p:nvSpPr>
        <p:spPr/>
        <p:txBody>
          <a:bodyPr/>
          <a:lstStyle/>
          <a:p>
            <a:fld id="{1E2FE05B-4A3F-4181-99F1-864C7998A1BB}" type="slidenum">
              <a:rPr lang="en-AU" smtClean="0"/>
              <a:t>48</a:t>
            </a:fld>
            <a:endParaRPr lang="en-AU" dirty="0"/>
          </a:p>
        </p:txBody>
      </p:sp>
      <p:graphicFrame>
        <p:nvGraphicFramePr>
          <p:cNvPr id="6" name="Table 6">
            <a:extLst>
              <a:ext uri="{FF2B5EF4-FFF2-40B4-BE49-F238E27FC236}">
                <a16:creationId xmlns:a16="http://schemas.microsoft.com/office/drawing/2014/main" id="{47591E15-58B4-40CE-98C4-58615299D384}"/>
              </a:ext>
            </a:extLst>
          </p:cNvPr>
          <p:cNvGraphicFramePr>
            <a:graphicFrameLocks noGrp="1"/>
          </p:cNvGraphicFramePr>
          <p:nvPr>
            <p:extLst>
              <p:ext uri="{D42A27DB-BD31-4B8C-83A1-F6EECF244321}">
                <p14:modId xmlns:p14="http://schemas.microsoft.com/office/powerpoint/2010/main" val="3629101697"/>
              </p:ext>
            </p:extLst>
          </p:nvPr>
        </p:nvGraphicFramePr>
        <p:xfrm>
          <a:off x="713152" y="992224"/>
          <a:ext cx="10636724" cy="5909310"/>
        </p:xfrm>
        <a:graphic>
          <a:graphicData uri="http://schemas.openxmlformats.org/drawingml/2006/table">
            <a:tbl>
              <a:tblPr firstRow="1" bandRow="1">
                <a:tableStyleId>{3B4B98B0-60AC-42C2-AFA5-B58CD77FA1E5}</a:tableStyleId>
              </a:tblPr>
              <a:tblGrid>
                <a:gridCol w="804563">
                  <a:extLst>
                    <a:ext uri="{9D8B030D-6E8A-4147-A177-3AD203B41FA5}">
                      <a16:colId xmlns:a16="http://schemas.microsoft.com/office/drawing/2014/main" val="3486874591"/>
                    </a:ext>
                  </a:extLst>
                </a:gridCol>
                <a:gridCol w="1470582">
                  <a:extLst>
                    <a:ext uri="{9D8B030D-6E8A-4147-A177-3AD203B41FA5}">
                      <a16:colId xmlns:a16="http://schemas.microsoft.com/office/drawing/2014/main" val="1963113243"/>
                    </a:ext>
                  </a:extLst>
                </a:gridCol>
                <a:gridCol w="2422689">
                  <a:extLst>
                    <a:ext uri="{9D8B030D-6E8A-4147-A177-3AD203B41FA5}">
                      <a16:colId xmlns:a16="http://schemas.microsoft.com/office/drawing/2014/main" val="354021814"/>
                    </a:ext>
                  </a:extLst>
                </a:gridCol>
                <a:gridCol w="838985">
                  <a:extLst>
                    <a:ext uri="{9D8B030D-6E8A-4147-A177-3AD203B41FA5}">
                      <a16:colId xmlns:a16="http://schemas.microsoft.com/office/drawing/2014/main" val="3745618541"/>
                    </a:ext>
                  </a:extLst>
                </a:gridCol>
                <a:gridCol w="2931736">
                  <a:extLst>
                    <a:ext uri="{9D8B030D-6E8A-4147-A177-3AD203B41FA5}">
                      <a16:colId xmlns:a16="http://schemas.microsoft.com/office/drawing/2014/main" val="2007117372"/>
                    </a:ext>
                  </a:extLst>
                </a:gridCol>
                <a:gridCol w="1536569">
                  <a:extLst>
                    <a:ext uri="{9D8B030D-6E8A-4147-A177-3AD203B41FA5}">
                      <a16:colId xmlns:a16="http://schemas.microsoft.com/office/drawing/2014/main" val="1350048176"/>
                    </a:ext>
                  </a:extLst>
                </a:gridCol>
                <a:gridCol w="631600">
                  <a:extLst>
                    <a:ext uri="{9D8B030D-6E8A-4147-A177-3AD203B41FA5}">
                      <a16:colId xmlns:a16="http://schemas.microsoft.com/office/drawing/2014/main" val="2502402974"/>
                    </a:ext>
                  </a:extLst>
                </a:gridCol>
              </a:tblGrid>
              <a:tr h="261541">
                <a:tc>
                  <a:txBody>
                    <a:bodyPr/>
                    <a:lstStyle/>
                    <a:p>
                      <a:r>
                        <a:rPr lang="en-AU" sz="900" dirty="0"/>
                        <a:t>Decision ID</a:t>
                      </a:r>
                    </a:p>
                  </a:txBody>
                  <a:tcPr/>
                </a:tc>
                <a:tc>
                  <a:txBody>
                    <a:bodyPr/>
                    <a:lstStyle/>
                    <a:p>
                      <a:r>
                        <a:rPr lang="en-AU" sz="900" dirty="0"/>
                        <a:t>Summary</a:t>
                      </a:r>
                    </a:p>
                  </a:txBody>
                  <a:tcPr/>
                </a:tc>
                <a:tc>
                  <a:txBody>
                    <a:bodyPr/>
                    <a:lstStyle/>
                    <a:p>
                      <a:r>
                        <a:rPr lang="en-AU" sz="900" dirty="0"/>
                        <a:t>Decision Description</a:t>
                      </a:r>
                    </a:p>
                  </a:txBody>
                  <a:tcPr/>
                </a:tc>
                <a:tc>
                  <a:txBody>
                    <a:bodyPr/>
                    <a:lstStyle/>
                    <a:p>
                      <a:r>
                        <a:rPr lang="en-AU" sz="900" dirty="0"/>
                        <a:t>Options Considered</a:t>
                      </a:r>
                    </a:p>
                  </a:txBody>
                  <a:tcPr/>
                </a:tc>
                <a:tc>
                  <a:txBody>
                    <a:bodyPr/>
                    <a:lstStyle/>
                    <a:p>
                      <a:r>
                        <a:rPr lang="en-AU" sz="900" dirty="0"/>
                        <a:t>Decision </a:t>
                      </a:r>
                    </a:p>
                  </a:txBody>
                  <a:tcPr/>
                </a:tc>
                <a:tc>
                  <a:txBody>
                    <a:bodyPr/>
                    <a:lstStyle/>
                    <a:p>
                      <a:r>
                        <a:rPr lang="en-AU" sz="900" dirty="0"/>
                        <a:t>Rationale</a:t>
                      </a:r>
                    </a:p>
                  </a:txBody>
                  <a:tcPr/>
                </a:tc>
                <a:tc>
                  <a:txBody>
                    <a:bodyPr/>
                    <a:lstStyle/>
                    <a:p>
                      <a:r>
                        <a:rPr lang="en-AU" sz="900" dirty="0"/>
                        <a:t>Status</a:t>
                      </a:r>
                    </a:p>
                  </a:txBody>
                  <a:tcPr/>
                </a:tc>
                <a:extLst>
                  <a:ext uri="{0D108BD9-81ED-4DB2-BD59-A6C34878D82A}">
                    <a16:rowId xmlns:a16="http://schemas.microsoft.com/office/drawing/2014/main" val="1317364482"/>
                  </a:ext>
                </a:extLst>
              </a:tr>
              <a:tr h="370840">
                <a:tc>
                  <a:txBody>
                    <a:bodyPr/>
                    <a:lstStyle/>
                    <a:p>
                      <a:pPr algn="l" fontAlgn="t"/>
                      <a:r>
                        <a:rPr lang="en-AU" sz="900" b="0" i="0" u="none" strike="noStrike" dirty="0">
                          <a:solidFill>
                            <a:srgbClr val="000000"/>
                          </a:solidFill>
                          <a:effectLst/>
                          <a:latin typeface="+mn-lt"/>
                        </a:rPr>
                        <a:t>DEC-003</a:t>
                      </a:r>
                    </a:p>
                  </a:txBody>
                  <a:tcPr marL="9525" marR="9525" marT="9525" marB="0"/>
                </a:tc>
                <a:tc>
                  <a:txBody>
                    <a:bodyPr/>
                    <a:lstStyle/>
                    <a:p>
                      <a:pPr algn="l" fontAlgn="t"/>
                      <a:r>
                        <a:rPr lang="en-AU" sz="900" b="0" i="0" u="none" strike="noStrike" dirty="0">
                          <a:solidFill>
                            <a:srgbClr val="000000"/>
                          </a:solidFill>
                          <a:effectLst/>
                          <a:latin typeface="+mn-lt"/>
                        </a:rPr>
                        <a:t>DevOps licenses</a:t>
                      </a:r>
                    </a:p>
                  </a:txBody>
                  <a:tcPr marL="9525" marR="9525" marT="9525" marB="0"/>
                </a:tc>
                <a:tc>
                  <a:txBody>
                    <a:bodyPr/>
                    <a:lstStyle/>
                    <a:p>
                      <a:pPr algn="l" fontAlgn="t"/>
                      <a:r>
                        <a:rPr lang="en-US" sz="900" b="0" i="0" u="none" strike="noStrike" dirty="0">
                          <a:solidFill>
                            <a:srgbClr val="000000"/>
                          </a:solidFill>
                          <a:effectLst/>
                          <a:latin typeface="+mn-lt"/>
                        </a:rPr>
                        <a:t>Purchase additional licenses or leverage existing licenses</a:t>
                      </a:r>
                    </a:p>
                  </a:txBody>
                  <a:tcPr marL="9525" marR="9525" marT="9525" marB="0"/>
                </a:tc>
                <a:tc>
                  <a:txBody>
                    <a:bodyPr/>
                    <a:lstStyle/>
                    <a:p>
                      <a:pPr algn="l" fontAlgn="t"/>
                      <a:endParaRPr lang="en-AU" sz="900" b="0" i="0" u="none" strike="noStrike">
                        <a:solidFill>
                          <a:srgbClr val="000000"/>
                        </a:solidFill>
                        <a:effectLst/>
                        <a:latin typeface="+mn-lt"/>
                      </a:endParaRPr>
                    </a:p>
                  </a:txBody>
                  <a:tcPr marL="9525" marR="9525" marT="9525" marB="0"/>
                </a:tc>
                <a:tc>
                  <a:txBody>
                    <a:bodyPr/>
                    <a:lstStyle/>
                    <a:p>
                      <a:pPr algn="l" fontAlgn="t"/>
                      <a:r>
                        <a:rPr lang="en-US" sz="900" b="0" i="0" u="none" strike="noStrike">
                          <a:solidFill>
                            <a:srgbClr val="000000"/>
                          </a:solidFill>
                          <a:effectLst/>
                          <a:latin typeface="+mn-lt"/>
                        </a:rPr>
                        <a:t>Free Tier of Azure DevOps allows up to 5 users. We will proceed with the free tier.</a:t>
                      </a:r>
                    </a:p>
                  </a:txBody>
                  <a:tcPr marL="9525" marR="9525" marT="9525" marB="0"/>
                </a:tc>
                <a:tc>
                  <a:txBody>
                    <a:bodyPr/>
                    <a:lstStyle/>
                    <a:p>
                      <a:pPr algn="l" fontAlgn="t"/>
                      <a:r>
                        <a:rPr lang="en-US" sz="900" b="0" i="0" u="none" strike="noStrike">
                          <a:solidFill>
                            <a:srgbClr val="000000"/>
                          </a:solidFill>
                          <a:effectLst/>
                          <a:latin typeface="+mn-lt"/>
                        </a:rPr>
                        <a:t>The free tier is sufficient for the team size. As team ramps up, can look at purchasing plans.</a:t>
                      </a:r>
                    </a:p>
                  </a:txBody>
                  <a:tcPr marL="9525" marR="9525" marT="9525" marB="0"/>
                </a:tc>
                <a:tc>
                  <a:txBody>
                    <a:bodyPr/>
                    <a:lstStyle/>
                    <a:p>
                      <a:pPr algn="l" fontAlgn="t"/>
                      <a:r>
                        <a:rPr lang="en-AU" sz="900" b="0" i="0" u="none" strike="noStrike">
                          <a:solidFill>
                            <a:srgbClr val="000000"/>
                          </a:solidFill>
                          <a:effectLst/>
                          <a:latin typeface="+mn-lt"/>
                        </a:rPr>
                        <a:t>Closed</a:t>
                      </a:r>
                    </a:p>
                  </a:txBody>
                  <a:tcPr marL="9525" marR="9525" marT="9525" marB="0"/>
                </a:tc>
                <a:extLst>
                  <a:ext uri="{0D108BD9-81ED-4DB2-BD59-A6C34878D82A}">
                    <a16:rowId xmlns:a16="http://schemas.microsoft.com/office/drawing/2014/main" val="4227199300"/>
                  </a:ext>
                </a:extLst>
              </a:tr>
              <a:tr h="370840">
                <a:tc>
                  <a:txBody>
                    <a:bodyPr/>
                    <a:lstStyle/>
                    <a:p>
                      <a:pPr algn="l" fontAlgn="t"/>
                      <a:r>
                        <a:rPr lang="en-AU" sz="900" b="0" i="0" u="none" strike="noStrike" dirty="0">
                          <a:solidFill>
                            <a:srgbClr val="000000"/>
                          </a:solidFill>
                          <a:effectLst/>
                          <a:latin typeface="+mn-lt"/>
                        </a:rPr>
                        <a:t>DEC-004</a:t>
                      </a:r>
                    </a:p>
                  </a:txBody>
                  <a:tcPr marL="9525" marR="9525" marT="9525" marB="0"/>
                </a:tc>
                <a:tc>
                  <a:txBody>
                    <a:bodyPr/>
                    <a:lstStyle/>
                    <a:p>
                      <a:pPr algn="l" fontAlgn="t"/>
                      <a:r>
                        <a:rPr lang="en-US" sz="900" b="0" i="0" u="none" strike="noStrike" dirty="0">
                          <a:solidFill>
                            <a:srgbClr val="000000"/>
                          </a:solidFill>
                          <a:effectLst/>
                          <a:latin typeface="+mn-lt"/>
                        </a:rPr>
                        <a:t>Linter - Code scanning tool for Bicep templates</a:t>
                      </a:r>
                    </a:p>
                  </a:txBody>
                  <a:tcPr marL="9525" marR="9525" marT="9525" marB="0"/>
                </a:tc>
                <a:tc>
                  <a:txBody>
                    <a:bodyPr/>
                    <a:lstStyle/>
                    <a:p>
                      <a:pPr algn="l" fontAlgn="t"/>
                      <a:r>
                        <a:rPr lang="en-US" sz="900" b="0" i="0" u="none" strike="noStrike" dirty="0">
                          <a:solidFill>
                            <a:srgbClr val="000000"/>
                          </a:solidFill>
                          <a:effectLst/>
                          <a:latin typeface="+mn-lt"/>
                        </a:rPr>
                        <a:t>Which code scanning tool/</a:t>
                      </a:r>
                      <a:r>
                        <a:rPr lang="en-US" sz="900" b="0" i="0" u="none" strike="noStrike" dirty="0" err="1">
                          <a:solidFill>
                            <a:srgbClr val="000000"/>
                          </a:solidFill>
                          <a:effectLst/>
                          <a:latin typeface="+mn-lt"/>
                        </a:rPr>
                        <a:t>librray</a:t>
                      </a:r>
                      <a:r>
                        <a:rPr lang="en-US" sz="900" b="0" i="0" u="none" strike="noStrike" dirty="0">
                          <a:solidFill>
                            <a:srgbClr val="000000"/>
                          </a:solidFill>
                          <a:effectLst/>
                          <a:latin typeface="+mn-lt"/>
                        </a:rPr>
                        <a:t> will be used to scan Bicep templates?</a:t>
                      </a:r>
                    </a:p>
                  </a:txBody>
                  <a:tcPr marL="9525" marR="9525" marT="9525" marB="0"/>
                </a:tc>
                <a:tc>
                  <a:txBody>
                    <a:bodyPr/>
                    <a:lstStyle/>
                    <a:p>
                      <a:pPr algn="l" fontAlgn="t"/>
                      <a:r>
                        <a:rPr lang="en-AU" sz="900" b="0" i="0" u="none" strike="noStrike">
                          <a:solidFill>
                            <a:srgbClr val="000000"/>
                          </a:solidFill>
                          <a:effectLst/>
                          <a:latin typeface="+mn-lt"/>
                        </a:rPr>
                        <a:t>Azsk</a:t>
                      </a:r>
                      <a:br>
                        <a:rPr lang="en-AU" sz="900" b="0" i="0" u="none" strike="noStrike">
                          <a:solidFill>
                            <a:srgbClr val="000000"/>
                          </a:solidFill>
                          <a:effectLst/>
                          <a:latin typeface="+mn-lt"/>
                        </a:rPr>
                      </a:br>
                      <a:r>
                        <a:rPr lang="en-AU" sz="900" b="0" i="0" u="none" strike="noStrike">
                          <a:solidFill>
                            <a:srgbClr val="000000"/>
                          </a:solidFill>
                          <a:effectLst/>
                          <a:latin typeface="+mn-lt"/>
                        </a:rPr>
                        <a:t>AZST</a:t>
                      </a:r>
                      <a:br>
                        <a:rPr lang="en-AU" sz="900" b="0" i="0" u="none" strike="noStrike">
                          <a:solidFill>
                            <a:srgbClr val="000000"/>
                          </a:solidFill>
                          <a:effectLst/>
                          <a:latin typeface="+mn-lt"/>
                        </a:rPr>
                      </a:br>
                      <a:r>
                        <a:rPr lang="en-AU" sz="900" b="0" i="0" u="none" strike="noStrike">
                          <a:solidFill>
                            <a:srgbClr val="000000"/>
                          </a:solidFill>
                          <a:effectLst/>
                          <a:latin typeface="+mn-lt"/>
                        </a:rPr>
                        <a:t>ARM-TTK</a:t>
                      </a:r>
                      <a:br>
                        <a:rPr lang="en-AU" sz="900" b="0" i="0" u="none" strike="noStrike">
                          <a:solidFill>
                            <a:srgbClr val="000000"/>
                          </a:solidFill>
                          <a:effectLst/>
                          <a:latin typeface="+mn-lt"/>
                        </a:rPr>
                      </a:br>
                      <a:r>
                        <a:rPr lang="en-AU" sz="900" b="0" i="0" u="none" strike="noStrike">
                          <a:solidFill>
                            <a:srgbClr val="000000"/>
                          </a:solidFill>
                          <a:effectLst/>
                          <a:latin typeface="+mn-lt"/>
                        </a:rPr>
                        <a:t>Checkov</a:t>
                      </a:r>
                    </a:p>
                  </a:txBody>
                  <a:tcPr marL="9525" marR="9525" marT="9525" marB="0"/>
                </a:tc>
                <a:tc>
                  <a:txBody>
                    <a:bodyPr/>
                    <a:lstStyle/>
                    <a:p>
                      <a:pPr algn="l" fontAlgn="t"/>
                      <a:r>
                        <a:rPr lang="en-AU" sz="900" b="0" i="0" u="none" strike="noStrike">
                          <a:solidFill>
                            <a:srgbClr val="000000"/>
                          </a:solidFill>
                          <a:effectLst/>
                          <a:latin typeface="+mn-lt"/>
                        </a:rPr>
                        <a:t>Use Checkov</a:t>
                      </a:r>
                    </a:p>
                  </a:txBody>
                  <a:tcPr marL="9525" marR="9525" marT="9525" marB="0"/>
                </a:tc>
                <a:tc>
                  <a:txBody>
                    <a:bodyPr/>
                    <a:lstStyle/>
                    <a:p>
                      <a:pPr algn="l" fontAlgn="t"/>
                      <a:r>
                        <a:rPr lang="en-US" sz="900" b="0" i="0" u="none" strike="noStrike">
                          <a:solidFill>
                            <a:srgbClr val="000000"/>
                          </a:solidFill>
                          <a:effectLst/>
                          <a:latin typeface="+mn-lt"/>
                        </a:rPr>
                        <a:t>It is available in GitHub Actions.</a:t>
                      </a:r>
                      <a:br>
                        <a:rPr lang="en-US" sz="900" b="0" i="0" u="none" strike="noStrike">
                          <a:solidFill>
                            <a:srgbClr val="000000"/>
                          </a:solidFill>
                          <a:effectLst/>
                          <a:latin typeface="+mn-lt"/>
                        </a:rPr>
                      </a:br>
                      <a:r>
                        <a:rPr lang="en-US" sz="900" b="0" i="0" u="none" strike="noStrike">
                          <a:solidFill>
                            <a:srgbClr val="000000"/>
                          </a:solidFill>
                          <a:effectLst/>
                          <a:latin typeface="+mn-lt"/>
                        </a:rPr>
                        <a:t>It does not take long to run, unlike others that spin up a docker container.</a:t>
                      </a:r>
                      <a:br>
                        <a:rPr lang="en-US" sz="900" b="0" i="0" u="none" strike="noStrike">
                          <a:solidFill>
                            <a:srgbClr val="000000"/>
                          </a:solidFill>
                          <a:effectLst/>
                          <a:latin typeface="+mn-lt"/>
                        </a:rPr>
                      </a:br>
                      <a:r>
                        <a:rPr lang="en-US" sz="900" b="0" i="0" u="none" strike="noStrike">
                          <a:solidFill>
                            <a:srgbClr val="000000"/>
                          </a:solidFill>
                          <a:effectLst/>
                          <a:latin typeface="+mn-lt"/>
                        </a:rPr>
                        <a:t>There is no cost.</a:t>
                      </a:r>
                      <a:br>
                        <a:rPr lang="en-US" sz="900" b="0" i="0" u="none" strike="noStrike">
                          <a:solidFill>
                            <a:srgbClr val="000000"/>
                          </a:solidFill>
                          <a:effectLst/>
                          <a:latin typeface="+mn-lt"/>
                        </a:rPr>
                      </a:br>
                      <a:r>
                        <a:rPr lang="en-US" sz="900" b="0" i="0" u="none" strike="noStrike">
                          <a:solidFill>
                            <a:srgbClr val="000000"/>
                          </a:solidFill>
                          <a:effectLst/>
                          <a:latin typeface="+mn-lt"/>
                        </a:rPr>
                        <a:t>There are no tools available yet to scan Bicep templates, so any tool would require first converting to ARM templates.</a:t>
                      </a:r>
                    </a:p>
                  </a:txBody>
                  <a:tcPr marL="9525" marR="9525" marT="9525" marB="0"/>
                </a:tc>
                <a:tc>
                  <a:txBody>
                    <a:bodyPr/>
                    <a:lstStyle/>
                    <a:p>
                      <a:pPr algn="l" fontAlgn="t"/>
                      <a:r>
                        <a:rPr lang="en-AU" sz="900" b="0" i="0" u="none" strike="noStrike">
                          <a:solidFill>
                            <a:srgbClr val="000000"/>
                          </a:solidFill>
                          <a:effectLst/>
                          <a:latin typeface="+mn-lt"/>
                        </a:rPr>
                        <a:t>Closed</a:t>
                      </a:r>
                    </a:p>
                  </a:txBody>
                  <a:tcPr marL="9525" marR="9525" marT="9525" marB="0"/>
                </a:tc>
                <a:extLst>
                  <a:ext uri="{0D108BD9-81ED-4DB2-BD59-A6C34878D82A}">
                    <a16:rowId xmlns:a16="http://schemas.microsoft.com/office/drawing/2014/main" val="721705857"/>
                  </a:ext>
                </a:extLst>
              </a:tr>
              <a:tr h="370840">
                <a:tc>
                  <a:txBody>
                    <a:bodyPr/>
                    <a:lstStyle/>
                    <a:p>
                      <a:pPr algn="l" fontAlgn="t"/>
                      <a:r>
                        <a:rPr lang="en-AU" sz="900" b="0" i="0" u="none" strike="noStrike">
                          <a:solidFill>
                            <a:srgbClr val="000000"/>
                          </a:solidFill>
                          <a:effectLst/>
                          <a:latin typeface="+mn-lt"/>
                        </a:rPr>
                        <a:t>DEC-012</a:t>
                      </a:r>
                    </a:p>
                  </a:txBody>
                  <a:tcPr marL="9525" marR="9525" marT="9525" marB="0"/>
                </a:tc>
                <a:tc>
                  <a:txBody>
                    <a:bodyPr/>
                    <a:lstStyle/>
                    <a:p>
                      <a:pPr algn="l" fontAlgn="t"/>
                      <a:r>
                        <a:rPr lang="en-AU" sz="900" b="0" i="0" u="none" strike="noStrike">
                          <a:solidFill>
                            <a:srgbClr val="000000"/>
                          </a:solidFill>
                          <a:effectLst/>
                          <a:latin typeface="+mn-lt"/>
                        </a:rPr>
                        <a:t>GitHub Enterprise</a:t>
                      </a:r>
                    </a:p>
                  </a:txBody>
                  <a:tcPr marL="9525" marR="9525" marT="9525" marB="0"/>
                </a:tc>
                <a:tc>
                  <a:txBody>
                    <a:bodyPr/>
                    <a:lstStyle/>
                    <a:p>
                      <a:pPr algn="l" fontAlgn="t"/>
                      <a:r>
                        <a:rPr lang="en-US" sz="900" b="0" i="0" u="none" strike="noStrike" dirty="0">
                          <a:solidFill>
                            <a:srgbClr val="000000"/>
                          </a:solidFill>
                          <a:effectLst/>
                          <a:latin typeface="+mn-lt"/>
                        </a:rPr>
                        <a:t>In the HLSD, it is already decided that GitHub Enterprise will be used for source control. Need confirm this is still correct.</a:t>
                      </a:r>
                    </a:p>
                  </a:txBody>
                  <a:tcPr marL="9525" marR="9525" marT="9525" marB="0"/>
                </a:tc>
                <a:tc>
                  <a:txBody>
                    <a:bodyPr/>
                    <a:lstStyle/>
                    <a:p>
                      <a:pPr algn="l" fontAlgn="t"/>
                      <a:endParaRPr lang="en-AU" sz="900" b="0" i="0" u="none" strike="noStrike">
                        <a:solidFill>
                          <a:srgbClr val="000000"/>
                        </a:solidFill>
                        <a:effectLst/>
                        <a:latin typeface="+mn-lt"/>
                      </a:endParaRPr>
                    </a:p>
                  </a:txBody>
                  <a:tcPr marL="9525" marR="9525" marT="9525" marB="0"/>
                </a:tc>
                <a:tc>
                  <a:txBody>
                    <a:bodyPr/>
                    <a:lstStyle/>
                    <a:p>
                      <a:pPr algn="l" fontAlgn="t"/>
                      <a:r>
                        <a:rPr lang="en-US" sz="900" b="0" i="0" u="none" strike="noStrike">
                          <a:solidFill>
                            <a:srgbClr val="000000"/>
                          </a:solidFill>
                          <a:effectLst/>
                          <a:latin typeface="+mn-lt"/>
                        </a:rPr>
                        <a:t>3/12/2021 - Confirmed that GitHub Enterprise will be used, starting with a trial licence for the non-prod work, delaying the purchase of a licence until needed for prod.</a:t>
                      </a:r>
                    </a:p>
                  </a:txBody>
                  <a:tcPr marL="9525" marR="9525" marT="9525" marB="0"/>
                </a:tc>
                <a:tc>
                  <a:txBody>
                    <a:bodyPr/>
                    <a:lstStyle/>
                    <a:p>
                      <a:pPr algn="l" fontAlgn="t"/>
                      <a:r>
                        <a:rPr lang="en-US" sz="900" b="0" i="0" u="none" strike="noStrike">
                          <a:solidFill>
                            <a:srgbClr val="000000"/>
                          </a:solidFill>
                          <a:effectLst/>
                          <a:latin typeface="+mn-lt"/>
                        </a:rPr>
                        <a:t>Inline with the HLSD, the reason is because the application teams currently use this.</a:t>
                      </a:r>
                    </a:p>
                  </a:txBody>
                  <a:tcPr marL="9525" marR="9525" marT="9525" marB="0"/>
                </a:tc>
                <a:tc>
                  <a:txBody>
                    <a:bodyPr/>
                    <a:lstStyle/>
                    <a:p>
                      <a:pPr algn="l" fontAlgn="t"/>
                      <a:r>
                        <a:rPr lang="en-AU" sz="900" b="0" i="0" u="none" strike="noStrike">
                          <a:solidFill>
                            <a:srgbClr val="000000"/>
                          </a:solidFill>
                          <a:effectLst/>
                          <a:latin typeface="+mn-lt"/>
                        </a:rPr>
                        <a:t>Closed</a:t>
                      </a:r>
                    </a:p>
                  </a:txBody>
                  <a:tcPr marL="9525" marR="9525" marT="9525" marB="0"/>
                </a:tc>
                <a:extLst>
                  <a:ext uri="{0D108BD9-81ED-4DB2-BD59-A6C34878D82A}">
                    <a16:rowId xmlns:a16="http://schemas.microsoft.com/office/drawing/2014/main" val="1271116081"/>
                  </a:ext>
                </a:extLst>
              </a:tr>
              <a:tr h="370840">
                <a:tc>
                  <a:txBody>
                    <a:bodyPr/>
                    <a:lstStyle/>
                    <a:p>
                      <a:pPr algn="l" fontAlgn="t"/>
                      <a:r>
                        <a:rPr lang="en-AU" sz="900" b="0" i="0" u="none" strike="noStrike">
                          <a:solidFill>
                            <a:srgbClr val="000000"/>
                          </a:solidFill>
                          <a:effectLst/>
                          <a:latin typeface="+mn-lt"/>
                        </a:rPr>
                        <a:t>DEC-038</a:t>
                      </a:r>
                    </a:p>
                  </a:txBody>
                  <a:tcPr marL="9525" marR="9525" marT="9525" marB="0"/>
                </a:tc>
                <a:tc>
                  <a:txBody>
                    <a:bodyPr/>
                    <a:lstStyle/>
                    <a:p>
                      <a:pPr algn="l" fontAlgn="t"/>
                      <a:r>
                        <a:rPr lang="en-US" sz="900" b="0" i="0" u="none" strike="noStrike">
                          <a:solidFill>
                            <a:srgbClr val="000000"/>
                          </a:solidFill>
                          <a:effectLst/>
                          <a:latin typeface="+mn-lt"/>
                        </a:rPr>
                        <a:t>Number of DevOps Organisations (instances)</a:t>
                      </a:r>
                    </a:p>
                  </a:txBody>
                  <a:tcPr marL="9525" marR="9525" marT="9525" marB="0"/>
                </a:tc>
                <a:tc>
                  <a:txBody>
                    <a:bodyPr/>
                    <a:lstStyle/>
                    <a:p>
                      <a:pPr algn="l" fontAlgn="t"/>
                      <a:r>
                        <a:rPr lang="en-US" sz="900" b="0" i="0" u="none" strike="noStrike">
                          <a:solidFill>
                            <a:srgbClr val="000000"/>
                          </a:solidFill>
                          <a:effectLst/>
                          <a:latin typeface="+mn-lt"/>
                        </a:rPr>
                        <a:t>Preference for a single DevOps instance to promote code through non-prod to prod. May require an ongoing non-prod devops for sandpit type work</a:t>
                      </a:r>
                    </a:p>
                  </a:txBody>
                  <a:tcPr marL="9525" marR="9525" marT="9525" marB="0"/>
                </a:tc>
                <a:tc>
                  <a:txBody>
                    <a:bodyPr/>
                    <a:lstStyle/>
                    <a:p>
                      <a:pPr algn="l" fontAlgn="t"/>
                      <a:endParaRPr lang="en-AU" sz="900" b="0" i="0" u="none" strike="noStrike">
                        <a:solidFill>
                          <a:srgbClr val="000000"/>
                        </a:solidFill>
                        <a:effectLst/>
                        <a:latin typeface="+mn-lt"/>
                      </a:endParaRPr>
                    </a:p>
                  </a:txBody>
                  <a:tcPr marL="9525" marR="9525" marT="9525" marB="0"/>
                </a:tc>
                <a:tc>
                  <a:txBody>
                    <a:bodyPr/>
                    <a:lstStyle/>
                    <a:p>
                      <a:pPr algn="l" fontAlgn="t"/>
                      <a:r>
                        <a:rPr lang="en-US" sz="900" b="0" i="0" u="none" strike="noStrike">
                          <a:solidFill>
                            <a:srgbClr val="000000"/>
                          </a:solidFill>
                          <a:effectLst/>
                          <a:latin typeface="+mn-lt"/>
                        </a:rPr>
                        <a:t>7/12/2021 - ADRF endorsed:</a:t>
                      </a:r>
                      <a:br>
                        <a:rPr lang="en-US" sz="900" b="0" i="0" u="none" strike="noStrike">
                          <a:solidFill>
                            <a:srgbClr val="000000"/>
                          </a:solidFill>
                          <a:effectLst/>
                          <a:latin typeface="+mn-lt"/>
                        </a:rPr>
                      </a:br>
                      <a:r>
                        <a:rPr lang="en-US" sz="900" b="0" i="0" u="none" strike="noStrike">
                          <a:solidFill>
                            <a:srgbClr val="000000"/>
                          </a:solidFill>
                          <a:effectLst/>
                          <a:latin typeface="+mn-lt"/>
                        </a:rPr>
                        <a:t>* Single Azure DevOps as long as we have appropriate control controls to minimise unintended change.</a:t>
                      </a:r>
                      <a:br>
                        <a:rPr lang="en-US" sz="900" b="0" i="0" u="none" strike="noStrike">
                          <a:solidFill>
                            <a:srgbClr val="000000"/>
                          </a:solidFill>
                          <a:effectLst/>
                          <a:latin typeface="+mn-lt"/>
                        </a:rPr>
                      </a:br>
                      <a:r>
                        <a:rPr lang="en-US" sz="900" b="0" i="0" u="none" strike="noStrike">
                          <a:solidFill>
                            <a:srgbClr val="000000"/>
                          </a:solidFill>
                          <a:effectLst/>
                          <a:latin typeface="+mn-lt"/>
                        </a:rPr>
                        <a:t>* A development Azure DevOps pipeline will be required to test components of the pipeline itself in the nonprod Azure tenancy. Use of this development Azure DevOps pipeline will limited to VDC Service Provider</a:t>
                      </a:r>
                    </a:p>
                  </a:txBody>
                  <a:tcPr marL="9525" marR="9525" marT="9525" marB="0"/>
                </a:tc>
                <a:tc>
                  <a:txBody>
                    <a:bodyPr/>
                    <a:lstStyle/>
                    <a:p>
                      <a:pPr algn="l" fontAlgn="t"/>
                      <a:endParaRPr lang="en-AU" sz="900" b="0" i="0" u="none" strike="noStrike">
                        <a:solidFill>
                          <a:srgbClr val="000000"/>
                        </a:solidFill>
                        <a:effectLst/>
                        <a:latin typeface="+mn-lt"/>
                      </a:endParaRPr>
                    </a:p>
                  </a:txBody>
                  <a:tcPr marL="9525" marR="9525" marT="9525" marB="0"/>
                </a:tc>
                <a:tc>
                  <a:txBody>
                    <a:bodyPr/>
                    <a:lstStyle/>
                    <a:p>
                      <a:pPr algn="l" fontAlgn="t"/>
                      <a:r>
                        <a:rPr lang="en-AU" sz="900" b="0" i="0" u="none" strike="noStrike">
                          <a:solidFill>
                            <a:srgbClr val="000000"/>
                          </a:solidFill>
                          <a:effectLst/>
                          <a:latin typeface="+mn-lt"/>
                        </a:rPr>
                        <a:t>Closed</a:t>
                      </a:r>
                    </a:p>
                  </a:txBody>
                  <a:tcPr marL="9525" marR="9525" marT="9525" marB="0"/>
                </a:tc>
                <a:extLst>
                  <a:ext uri="{0D108BD9-81ED-4DB2-BD59-A6C34878D82A}">
                    <a16:rowId xmlns:a16="http://schemas.microsoft.com/office/drawing/2014/main" val="3738721353"/>
                  </a:ext>
                </a:extLst>
              </a:tr>
              <a:tr h="370840">
                <a:tc>
                  <a:txBody>
                    <a:bodyPr/>
                    <a:lstStyle/>
                    <a:p>
                      <a:pPr algn="l" fontAlgn="t"/>
                      <a:r>
                        <a:rPr lang="en-AU" sz="900" b="0" i="0" u="none" strike="noStrike">
                          <a:solidFill>
                            <a:srgbClr val="000000"/>
                          </a:solidFill>
                          <a:effectLst/>
                          <a:latin typeface="+mn-lt"/>
                        </a:rPr>
                        <a:t>DEC-046</a:t>
                      </a:r>
                    </a:p>
                  </a:txBody>
                  <a:tcPr marL="9525" marR="9525" marT="9525" marB="0"/>
                </a:tc>
                <a:tc>
                  <a:txBody>
                    <a:bodyPr/>
                    <a:lstStyle/>
                    <a:p>
                      <a:pPr algn="l" fontAlgn="t"/>
                      <a:r>
                        <a:rPr lang="en-US" sz="900" b="0" i="0" u="none" strike="noStrike">
                          <a:solidFill>
                            <a:srgbClr val="000000"/>
                          </a:solidFill>
                          <a:effectLst/>
                          <a:latin typeface="+mn-lt"/>
                        </a:rPr>
                        <a:t>For Continuous Integration of IaC, can we use Azure Pipelines instead of GitHub Actions?</a:t>
                      </a:r>
                    </a:p>
                  </a:txBody>
                  <a:tcPr marL="9525" marR="9525" marT="9525" marB="0"/>
                </a:tc>
                <a:tc>
                  <a:txBody>
                    <a:bodyPr/>
                    <a:lstStyle/>
                    <a:p>
                      <a:pPr algn="l" fontAlgn="t"/>
                      <a:r>
                        <a:rPr lang="en-US" sz="900" b="0" i="0" u="none" strike="noStrike">
                          <a:solidFill>
                            <a:srgbClr val="000000"/>
                          </a:solidFill>
                          <a:effectLst/>
                          <a:latin typeface="+mn-lt"/>
                        </a:rPr>
                        <a:t>The HLSD specifies GitHub Actions. For IaC in phase 1, will the use of Azure piplines for IaC be acceptable?</a:t>
                      </a:r>
                    </a:p>
                  </a:txBody>
                  <a:tcPr marL="9525" marR="9525" marT="9525" marB="0"/>
                </a:tc>
                <a:tc>
                  <a:txBody>
                    <a:bodyPr/>
                    <a:lstStyle/>
                    <a:p>
                      <a:pPr algn="l" fontAlgn="t"/>
                      <a:endParaRPr lang="en-AU" sz="900" b="0" i="0" u="none" strike="noStrike">
                        <a:solidFill>
                          <a:srgbClr val="000000"/>
                        </a:solidFill>
                        <a:effectLst/>
                        <a:latin typeface="+mn-lt"/>
                      </a:endParaRPr>
                    </a:p>
                  </a:txBody>
                  <a:tcPr marL="9525" marR="9525" marT="9525" marB="0"/>
                </a:tc>
                <a:tc>
                  <a:txBody>
                    <a:bodyPr/>
                    <a:lstStyle/>
                    <a:p>
                      <a:pPr algn="l" fontAlgn="t"/>
                      <a:r>
                        <a:rPr lang="en-US" sz="900" b="0" i="0" u="none" strike="noStrike">
                          <a:solidFill>
                            <a:srgbClr val="000000"/>
                          </a:solidFill>
                          <a:effectLst/>
                          <a:latin typeface="+mn-lt"/>
                        </a:rPr>
                        <a:t>After some investigations and POC, good to proceed with GitHub Actions for CI</a:t>
                      </a:r>
                    </a:p>
                  </a:txBody>
                  <a:tcPr marL="9525" marR="9525" marT="9525" marB="0"/>
                </a:tc>
                <a:tc>
                  <a:txBody>
                    <a:bodyPr/>
                    <a:lstStyle/>
                    <a:p>
                      <a:pPr algn="l" fontAlgn="t"/>
                      <a:r>
                        <a:rPr lang="en-AU" sz="900" b="0" i="0" u="none" strike="noStrike">
                          <a:solidFill>
                            <a:srgbClr val="000000"/>
                          </a:solidFill>
                          <a:effectLst/>
                          <a:latin typeface="+mn-lt"/>
                        </a:rPr>
                        <a:t>POC was done</a:t>
                      </a:r>
                    </a:p>
                  </a:txBody>
                  <a:tcPr marL="9525" marR="9525" marT="9525" marB="0"/>
                </a:tc>
                <a:tc>
                  <a:txBody>
                    <a:bodyPr/>
                    <a:lstStyle/>
                    <a:p>
                      <a:pPr algn="l" fontAlgn="t"/>
                      <a:r>
                        <a:rPr lang="en-AU" sz="900" b="0" i="0" u="none" strike="noStrike">
                          <a:solidFill>
                            <a:srgbClr val="000000"/>
                          </a:solidFill>
                          <a:effectLst/>
                          <a:latin typeface="+mn-lt"/>
                        </a:rPr>
                        <a:t>Closed</a:t>
                      </a:r>
                    </a:p>
                  </a:txBody>
                  <a:tcPr marL="9525" marR="9525" marT="9525" marB="0"/>
                </a:tc>
                <a:extLst>
                  <a:ext uri="{0D108BD9-81ED-4DB2-BD59-A6C34878D82A}">
                    <a16:rowId xmlns:a16="http://schemas.microsoft.com/office/drawing/2014/main" val="3064479658"/>
                  </a:ext>
                </a:extLst>
              </a:tr>
              <a:tr h="370840">
                <a:tc>
                  <a:txBody>
                    <a:bodyPr/>
                    <a:lstStyle/>
                    <a:p>
                      <a:pPr algn="l" fontAlgn="t"/>
                      <a:r>
                        <a:rPr lang="en-AU" sz="900" b="0" i="0" u="none" strike="noStrike">
                          <a:solidFill>
                            <a:srgbClr val="000000"/>
                          </a:solidFill>
                          <a:effectLst/>
                          <a:latin typeface="+mn-lt"/>
                        </a:rPr>
                        <a:t>DEC-066</a:t>
                      </a:r>
                    </a:p>
                  </a:txBody>
                  <a:tcPr marL="9525" marR="9525" marT="9525" marB="0"/>
                </a:tc>
                <a:tc>
                  <a:txBody>
                    <a:bodyPr/>
                    <a:lstStyle/>
                    <a:p>
                      <a:pPr algn="l" fontAlgn="t"/>
                      <a:r>
                        <a:rPr lang="en-US" sz="900" b="0" i="0" u="none" strike="noStrike">
                          <a:solidFill>
                            <a:srgbClr val="000000"/>
                          </a:solidFill>
                          <a:effectLst/>
                          <a:latin typeface="+mn-lt"/>
                        </a:rPr>
                        <a:t>Confirm GitHub Enterprise Cloud or GitHub AE for WP1 phase 1</a:t>
                      </a:r>
                    </a:p>
                  </a:txBody>
                  <a:tcPr marL="9525" marR="9525" marT="9525" marB="0"/>
                </a:tc>
                <a:tc>
                  <a:txBody>
                    <a:bodyPr/>
                    <a:lstStyle/>
                    <a:p>
                      <a:pPr algn="l" fontAlgn="t"/>
                      <a:r>
                        <a:rPr lang="en-US" sz="900" b="0" i="0" u="none" strike="noStrike">
                          <a:solidFill>
                            <a:srgbClr val="000000"/>
                          </a:solidFill>
                          <a:effectLst/>
                          <a:latin typeface="+mn-lt"/>
                        </a:rPr>
                        <a:t>The HLSD has GitHub Enterprise Cloud (GHEC) as interim, until such time GitHub Enterprise AE is available (roadmap was March 2021).</a:t>
                      </a:r>
                    </a:p>
                  </a:txBody>
                  <a:tcPr marL="9525" marR="9525" marT="9525" marB="0"/>
                </a:tc>
                <a:tc>
                  <a:txBody>
                    <a:bodyPr/>
                    <a:lstStyle/>
                    <a:p>
                      <a:pPr algn="l" fontAlgn="t"/>
                      <a:endParaRPr lang="en-AU" sz="900" b="0" i="0" u="none" strike="noStrike">
                        <a:solidFill>
                          <a:srgbClr val="000000"/>
                        </a:solidFill>
                        <a:effectLst/>
                        <a:latin typeface="+mn-lt"/>
                      </a:endParaRPr>
                    </a:p>
                  </a:txBody>
                  <a:tcPr marL="9525" marR="9525" marT="9525" marB="0"/>
                </a:tc>
                <a:tc>
                  <a:txBody>
                    <a:bodyPr/>
                    <a:lstStyle/>
                    <a:p>
                      <a:pPr algn="l" fontAlgn="t"/>
                      <a:r>
                        <a:rPr lang="en-US" sz="900" b="0" i="0" u="none" strike="noStrike" dirty="0">
                          <a:solidFill>
                            <a:srgbClr val="000000"/>
                          </a:solidFill>
                          <a:effectLst/>
                          <a:latin typeface="+mn-lt"/>
                        </a:rPr>
                        <a:t>9/12/2021</a:t>
                      </a:r>
                      <a:br>
                        <a:rPr lang="en-US" sz="900" b="0" i="0" u="none" strike="noStrike" dirty="0">
                          <a:solidFill>
                            <a:srgbClr val="000000"/>
                          </a:solidFill>
                          <a:effectLst/>
                          <a:latin typeface="+mn-lt"/>
                        </a:rPr>
                      </a:br>
                      <a:r>
                        <a:rPr lang="en-US" sz="900" b="0" i="0" u="none" strike="noStrike" dirty="0">
                          <a:solidFill>
                            <a:srgbClr val="000000"/>
                          </a:solidFill>
                          <a:effectLst/>
                          <a:latin typeface="+mn-lt"/>
                        </a:rPr>
                        <a:t>Soumith will check:</a:t>
                      </a:r>
                      <a:br>
                        <a:rPr lang="en-US" sz="900" b="0" i="0" u="none" strike="noStrike" dirty="0">
                          <a:solidFill>
                            <a:srgbClr val="000000"/>
                          </a:solidFill>
                          <a:effectLst/>
                          <a:latin typeface="+mn-lt"/>
                        </a:rPr>
                      </a:br>
                      <a:r>
                        <a:rPr lang="en-US" sz="900" b="0" i="0" u="none" strike="noStrike" dirty="0">
                          <a:solidFill>
                            <a:srgbClr val="000000"/>
                          </a:solidFill>
                          <a:effectLst/>
                          <a:latin typeface="+mn-lt"/>
                        </a:rPr>
                        <a:t>Is GitHub AE general </a:t>
                      </a:r>
                      <a:r>
                        <a:rPr lang="en-US" sz="900" b="0" i="0" u="none" strike="noStrike" dirty="0" err="1">
                          <a:solidFill>
                            <a:srgbClr val="000000"/>
                          </a:solidFill>
                          <a:effectLst/>
                          <a:latin typeface="+mn-lt"/>
                        </a:rPr>
                        <a:t>availablility</a:t>
                      </a:r>
                      <a:r>
                        <a:rPr lang="en-US" sz="900" b="0" i="0" u="none" strike="noStrike" dirty="0">
                          <a:solidFill>
                            <a:srgbClr val="000000"/>
                          </a:solidFill>
                          <a:effectLst/>
                          <a:latin typeface="+mn-lt"/>
                        </a:rPr>
                        <a:t> in Australia with the features required by CFS?</a:t>
                      </a:r>
                      <a:br>
                        <a:rPr lang="en-US" sz="900" b="0" i="0" u="none" strike="noStrike" dirty="0">
                          <a:solidFill>
                            <a:srgbClr val="000000"/>
                          </a:solidFill>
                          <a:effectLst/>
                          <a:latin typeface="+mn-lt"/>
                        </a:rPr>
                      </a:br>
                      <a:br>
                        <a:rPr lang="en-US" sz="900" b="0" i="0" u="none" strike="noStrike" dirty="0">
                          <a:solidFill>
                            <a:srgbClr val="000000"/>
                          </a:solidFill>
                          <a:effectLst/>
                          <a:latin typeface="+mn-lt"/>
                        </a:rPr>
                      </a:br>
                      <a:r>
                        <a:rPr lang="en-US" sz="900" b="0" i="0" u="none" strike="noStrike" dirty="0">
                          <a:solidFill>
                            <a:srgbClr val="000000"/>
                          </a:solidFill>
                          <a:effectLst/>
                          <a:latin typeface="+mn-lt"/>
                        </a:rPr>
                        <a:t>16/12/2021 - Kevin updated Soumith</a:t>
                      </a:r>
                      <a:br>
                        <a:rPr lang="en-US" sz="900" b="0" i="0" u="none" strike="noStrike" dirty="0">
                          <a:solidFill>
                            <a:srgbClr val="000000"/>
                          </a:solidFill>
                          <a:effectLst/>
                          <a:latin typeface="+mn-lt"/>
                        </a:rPr>
                      </a:br>
                      <a:r>
                        <a:rPr lang="en-US" sz="900" b="0" i="0" u="none" strike="noStrike" dirty="0">
                          <a:solidFill>
                            <a:srgbClr val="000000"/>
                          </a:solidFill>
                          <a:effectLst/>
                          <a:latin typeface="+mn-lt"/>
                        </a:rPr>
                        <a:t>Standard GitHub Enterprise Cloud (without EMU) has risk of public </a:t>
                      </a:r>
                      <a:r>
                        <a:rPr lang="en-US" sz="900" b="0" i="0" u="none" strike="noStrike" dirty="0" err="1">
                          <a:solidFill>
                            <a:srgbClr val="000000"/>
                          </a:solidFill>
                          <a:effectLst/>
                          <a:latin typeface="+mn-lt"/>
                        </a:rPr>
                        <a:t>respositories</a:t>
                      </a:r>
                      <a:r>
                        <a:rPr lang="en-US" sz="900" b="0" i="0" u="none" strike="noStrike" dirty="0">
                          <a:solidFill>
                            <a:srgbClr val="000000"/>
                          </a:solidFill>
                          <a:effectLst/>
                          <a:latin typeface="+mn-lt"/>
                        </a:rPr>
                        <a:t> (public user </a:t>
                      </a:r>
                      <a:r>
                        <a:rPr lang="en-US" sz="900" b="0" i="0" u="none" strike="noStrike" dirty="0" err="1">
                          <a:solidFill>
                            <a:srgbClr val="000000"/>
                          </a:solidFill>
                          <a:effectLst/>
                          <a:latin typeface="+mn-lt"/>
                        </a:rPr>
                        <a:t>respositories</a:t>
                      </a:r>
                      <a:r>
                        <a:rPr lang="en-US" sz="900" b="0" i="0" u="none" strike="noStrike" dirty="0">
                          <a:solidFill>
                            <a:srgbClr val="000000"/>
                          </a:solidFill>
                          <a:effectLst/>
                          <a:latin typeface="+mn-lt"/>
                        </a:rPr>
                        <a:t>).</a:t>
                      </a:r>
                      <a:br>
                        <a:rPr lang="en-US" sz="900" b="0" i="0" u="none" strike="noStrike" dirty="0">
                          <a:solidFill>
                            <a:srgbClr val="000000"/>
                          </a:solidFill>
                          <a:effectLst/>
                          <a:latin typeface="+mn-lt"/>
                        </a:rPr>
                      </a:br>
                      <a:r>
                        <a:rPr lang="en-US" sz="900" b="0" i="0" u="none" strike="noStrike" dirty="0">
                          <a:solidFill>
                            <a:srgbClr val="000000"/>
                          </a:solidFill>
                          <a:effectLst/>
                          <a:latin typeface="+mn-lt"/>
                        </a:rPr>
                        <a:t>Enterprise Managed Users (EMU) has the option to turn that off at enterprise/</a:t>
                      </a:r>
                      <a:r>
                        <a:rPr lang="en-US" sz="900" b="0" i="0" u="none" strike="noStrike" dirty="0" err="1">
                          <a:solidFill>
                            <a:srgbClr val="000000"/>
                          </a:solidFill>
                          <a:effectLst/>
                          <a:latin typeface="+mn-lt"/>
                        </a:rPr>
                        <a:t>organisation</a:t>
                      </a:r>
                      <a:r>
                        <a:rPr lang="en-US" sz="900" b="0" i="0" u="none" strike="noStrike" dirty="0">
                          <a:solidFill>
                            <a:srgbClr val="000000"/>
                          </a:solidFill>
                          <a:effectLst/>
                          <a:latin typeface="+mn-lt"/>
                        </a:rPr>
                        <a:t>-level. To get EMU provisioned, need to talk to GitHub sales team rep.</a:t>
                      </a:r>
                      <a:br>
                        <a:rPr lang="en-US" sz="900" b="0" i="0" u="none" strike="noStrike" dirty="0">
                          <a:solidFill>
                            <a:srgbClr val="000000"/>
                          </a:solidFill>
                          <a:effectLst/>
                          <a:latin typeface="+mn-lt"/>
                        </a:rPr>
                      </a:br>
                      <a:br>
                        <a:rPr lang="en-US" sz="900" b="0" i="0" u="none" strike="noStrike" dirty="0">
                          <a:solidFill>
                            <a:srgbClr val="000000"/>
                          </a:solidFill>
                          <a:effectLst/>
                          <a:latin typeface="+mn-lt"/>
                        </a:rPr>
                      </a:br>
                      <a:r>
                        <a:rPr lang="en-US" sz="900" b="0" i="0" u="none" strike="noStrike" dirty="0">
                          <a:solidFill>
                            <a:srgbClr val="000000"/>
                          </a:solidFill>
                          <a:effectLst/>
                          <a:latin typeface="+mn-lt"/>
                        </a:rPr>
                        <a:t>20/12/2021</a:t>
                      </a:r>
                      <a:br>
                        <a:rPr lang="en-US" sz="900" b="0" i="0" u="none" strike="noStrike" dirty="0">
                          <a:solidFill>
                            <a:srgbClr val="000000"/>
                          </a:solidFill>
                          <a:effectLst/>
                          <a:latin typeface="+mn-lt"/>
                        </a:rPr>
                      </a:br>
                      <a:r>
                        <a:rPr lang="en-US" sz="900" b="0" i="0" u="none" strike="noStrike" dirty="0">
                          <a:solidFill>
                            <a:srgbClr val="000000"/>
                          </a:solidFill>
                          <a:effectLst/>
                          <a:latin typeface="+mn-lt"/>
                        </a:rPr>
                        <a:t>The GitHub account team has provisioned trial of GitHub Enterprise Cloud with EMU. We have a path forward.</a:t>
                      </a:r>
                    </a:p>
                  </a:txBody>
                  <a:tcPr marL="9525" marR="9525" marT="9525" marB="0"/>
                </a:tc>
                <a:tc>
                  <a:txBody>
                    <a:bodyPr/>
                    <a:lstStyle/>
                    <a:p>
                      <a:pPr algn="l" fontAlgn="t"/>
                      <a:endParaRPr lang="en-AU" sz="900" b="0" i="0" u="none" strike="noStrike">
                        <a:solidFill>
                          <a:srgbClr val="000000"/>
                        </a:solidFill>
                        <a:effectLst/>
                        <a:latin typeface="+mn-lt"/>
                      </a:endParaRPr>
                    </a:p>
                  </a:txBody>
                  <a:tcPr marL="9525" marR="9525" marT="9525" marB="0"/>
                </a:tc>
                <a:tc>
                  <a:txBody>
                    <a:bodyPr/>
                    <a:lstStyle/>
                    <a:p>
                      <a:pPr algn="l" fontAlgn="t"/>
                      <a:r>
                        <a:rPr lang="en-AU" sz="900" b="0" i="0" u="none" strike="noStrike" dirty="0">
                          <a:solidFill>
                            <a:srgbClr val="000000"/>
                          </a:solidFill>
                          <a:effectLst/>
                          <a:latin typeface="+mn-lt"/>
                        </a:rPr>
                        <a:t>Closed</a:t>
                      </a:r>
                    </a:p>
                  </a:txBody>
                  <a:tcPr marL="9525" marR="9525" marT="9525" marB="0"/>
                </a:tc>
                <a:extLst>
                  <a:ext uri="{0D108BD9-81ED-4DB2-BD59-A6C34878D82A}">
                    <a16:rowId xmlns:a16="http://schemas.microsoft.com/office/drawing/2014/main" val="1674502472"/>
                  </a:ext>
                </a:extLst>
              </a:tr>
            </a:tbl>
          </a:graphicData>
        </a:graphic>
      </p:graphicFrame>
    </p:spTree>
    <p:extLst>
      <p:ext uri="{BB962C8B-B14F-4D97-AF65-F5344CB8AC3E}">
        <p14:creationId xmlns:p14="http://schemas.microsoft.com/office/powerpoint/2010/main" val="70176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8163A-60B2-41D8-AAFA-3DF7460701A7}"/>
              </a:ext>
            </a:extLst>
          </p:cNvPr>
          <p:cNvSpPr>
            <a:spLocks noGrp="1"/>
          </p:cNvSpPr>
          <p:nvPr>
            <p:ph type="title"/>
          </p:nvPr>
        </p:nvSpPr>
        <p:spPr>
          <a:xfrm>
            <a:off x="695325" y="549275"/>
            <a:ext cx="10801350" cy="317991"/>
          </a:xfrm>
        </p:spPr>
        <p:txBody>
          <a:bodyPr/>
          <a:lstStyle/>
          <a:p>
            <a:r>
              <a:rPr lang="en-AU" dirty="0"/>
              <a:t>Phase 1 Decision register – CDS – 2/2</a:t>
            </a:r>
          </a:p>
        </p:txBody>
      </p:sp>
      <p:sp>
        <p:nvSpPr>
          <p:cNvPr id="3" name="Slide Number Placeholder 2">
            <a:extLst>
              <a:ext uri="{FF2B5EF4-FFF2-40B4-BE49-F238E27FC236}">
                <a16:creationId xmlns:a16="http://schemas.microsoft.com/office/drawing/2014/main" id="{DC598A60-3A09-473A-A39F-06089DDCF7B8}"/>
              </a:ext>
            </a:extLst>
          </p:cNvPr>
          <p:cNvSpPr>
            <a:spLocks noGrp="1"/>
          </p:cNvSpPr>
          <p:nvPr>
            <p:ph type="sldNum" sz="quarter" idx="12"/>
          </p:nvPr>
        </p:nvSpPr>
        <p:spPr/>
        <p:txBody>
          <a:bodyPr/>
          <a:lstStyle/>
          <a:p>
            <a:fld id="{1E2FE05B-4A3F-4181-99F1-864C7998A1BB}" type="slidenum">
              <a:rPr lang="en-AU" smtClean="0"/>
              <a:t>49</a:t>
            </a:fld>
            <a:endParaRPr lang="en-AU" dirty="0"/>
          </a:p>
        </p:txBody>
      </p:sp>
      <p:graphicFrame>
        <p:nvGraphicFramePr>
          <p:cNvPr id="6" name="Table 6">
            <a:extLst>
              <a:ext uri="{FF2B5EF4-FFF2-40B4-BE49-F238E27FC236}">
                <a16:creationId xmlns:a16="http://schemas.microsoft.com/office/drawing/2014/main" id="{47591E15-58B4-40CE-98C4-58615299D384}"/>
              </a:ext>
            </a:extLst>
          </p:cNvPr>
          <p:cNvGraphicFramePr>
            <a:graphicFrameLocks noGrp="1"/>
          </p:cNvGraphicFramePr>
          <p:nvPr>
            <p:extLst>
              <p:ext uri="{D42A27DB-BD31-4B8C-83A1-F6EECF244321}">
                <p14:modId xmlns:p14="http://schemas.microsoft.com/office/powerpoint/2010/main" val="4156602209"/>
              </p:ext>
            </p:extLst>
          </p:nvPr>
        </p:nvGraphicFramePr>
        <p:xfrm>
          <a:off x="713152" y="992224"/>
          <a:ext cx="10636724" cy="4381500"/>
        </p:xfrm>
        <a:graphic>
          <a:graphicData uri="http://schemas.openxmlformats.org/drawingml/2006/table">
            <a:tbl>
              <a:tblPr firstRow="1" bandRow="1">
                <a:tableStyleId>{3B4B98B0-60AC-42C2-AFA5-B58CD77FA1E5}</a:tableStyleId>
              </a:tblPr>
              <a:tblGrid>
                <a:gridCol w="804563">
                  <a:extLst>
                    <a:ext uri="{9D8B030D-6E8A-4147-A177-3AD203B41FA5}">
                      <a16:colId xmlns:a16="http://schemas.microsoft.com/office/drawing/2014/main" val="3486874591"/>
                    </a:ext>
                  </a:extLst>
                </a:gridCol>
                <a:gridCol w="1470582">
                  <a:extLst>
                    <a:ext uri="{9D8B030D-6E8A-4147-A177-3AD203B41FA5}">
                      <a16:colId xmlns:a16="http://schemas.microsoft.com/office/drawing/2014/main" val="1963113243"/>
                    </a:ext>
                  </a:extLst>
                </a:gridCol>
                <a:gridCol w="2422689">
                  <a:extLst>
                    <a:ext uri="{9D8B030D-6E8A-4147-A177-3AD203B41FA5}">
                      <a16:colId xmlns:a16="http://schemas.microsoft.com/office/drawing/2014/main" val="354021814"/>
                    </a:ext>
                  </a:extLst>
                </a:gridCol>
                <a:gridCol w="838985">
                  <a:extLst>
                    <a:ext uri="{9D8B030D-6E8A-4147-A177-3AD203B41FA5}">
                      <a16:colId xmlns:a16="http://schemas.microsoft.com/office/drawing/2014/main" val="3745618541"/>
                    </a:ext>
                  </a:extLst>
                </a:gridCol>
                <a:gridCol w="2931736">
                  <a:extLst>
                    <a:ext uri="{9D8B030D-6E8A-4147-A177-3AD203B41FA5}">
                      <a16:colId xmlns:a16="http://schemas.microsoft.com/office/drawing/2014/main" val="2007117372"/>
                    </a:ext>
                  </a:extLst>
                </a:gridCol>
                <a:gridCol w="1536569">
                  <a:extLst>
                    <a:ext uri="{9D8B030D-6E8A-4147-A177-3AD203B41FA5}">
                      <a16:colId xmlns:a16="http://schemas.microsoft.com/office/drawing/2014/main" val="1350048176"/>
                    </a:ext>
                  </a:extLst>
                </a:gridCol>
                <a:gridCol w="631600">
                  <a:extLst>
                    <a:ext uri="{9D8B030D-6E8A-4147-A177-3AD203B41FA5}">
                      <a16:colId xmlns:a16="http://schemas.microsoft.com/office/drawing/2014/main" val="2502402974"/>
                    </a:ext>
                  </a:extLst>
                </a:gridCol>
              </a:tblGrid>
              <a:tr h="261541">
                <a:tc>
                  <a:txBody>
                    <a:bodyPr/>
                    <a:lstStyle/>
                    <a:p>
                      <a:r>
                        <a:rPr lang="en-AU" sz="900" dirty="0"/>
                        <a:t>Decision ID</a:t>
                      </a:r>
                    </a:p>
                  </a:txBody>
                  <a:tcPr/>
                </a:tc>
                <a:tc>
                  <a:txBody>
                    <a:bodyPr/>
                    <a:lstStyle/>
                    <a:p>
                      <a:r>
                        <a:rPr lang="en-AU" sz="900" dirty="0"/>
                        <a:t>Summary</a:t>
                      </a:r>
                    </a:p>
                  </a:txBody>
                  <a:tcPr/>
                </a:tc>
                <a:tc>
                  <a:txBody>
                    <a:bodyPr/>
                    <a:lstStyle/>
                    <a:p>
                      <a:r>
                        <a:rPr lang="en-AU" sz="900" dirty="0"/>
                        <a:t>Decision Description</a:t>
                      </a:r>
                    </a:p>
                  </a:txBody>
                  <a:tcPr/>
                </a:tc>
                <a:tc>
                  <a:txBody>
                    <a:bodyPr/>
                    <a:lstStyle/>
                    <a:p>
                      <a:r>
                        <a:rPr lang="en-AU" sz="900" dirty="0"/>
                        <a:t>Options Considered</a:t>
                      </a:r>
                    </a:p>
                  </a:txBody>
                  <a:tcPr/>
                </a:tc>
                <a:tc>
                  <a:txBody>
                    <a:bodyPr/>
                    <a:lstStyle/>
                    <a:p>
                      <a:r>
                        <a:rPr lang="en-AU" sz="900" dirty="0"/>
                        <a:t>Decision </a:t>
                      </a:r>
                    </a:p>
                  </a:txBody>
                  <a:tcPr/>
                </a:tc>
                <a:tc>
                  <a:txBody>
                    <a:bodyPr/>
                    <a:lstStyle/>
                    <a:p>
                      <a:r>
                        <a:rPr lang="en-AU" sz="900" dirty="0"/>
                        <a:t>Rationale</a:t>
                      </a:r>
                    </a:p>
                  </a:txBody>
                  <a:tcPr/>
                </a:tc>
                <a:tc>
                  <a:txBody>
                    <a:bodyPr/>
                    <a:lstStyle/>
                    <a:p>
                      <a:r>
                        <a:rPr lang="en-AU" sz="900" dirty="0"/>
                        <a:t>Status</a:t>
                      </a:r>
                    </a:p>
                  </a:txBody>
                  <a:tcPr/>
                </a:tc>
                <a:extLst>
                  <a:ext uri="{0D108BD9-81ED-4DB2-BD59-A6C34878D82A}">
                    <a16:rowId xmlns:a16="http://schemas.microsoft.com/office/drawing/2014/main" val="1317364482"/>
                  </a:ext>
                </a:extLst>
              </a:tr>
              <a:tr h="370840">
                <a:tc>
                  <a:txBody>
                    <a:bodyPr/>
                    <a:lstStyle/>
                    <a:p>
                      <a:pPr algn="l" fontAlgn="t"/>
                      <a:r>
                        <a:rPr lang="en-AU" sz="900" b="0" i="0" u="none" strike="noStrike">
                          <a:solidFill>
                            <a:srgbClr val="000000"/>
                          </a:solidFill>
                          <a:effectLst/>
                          <a:latin typeface="Calibri" panose="020F0502020204030204" pitchFamily="34" charset="0"/>
                        </a:rPr>
                        <a:t>DEC-067</a:t>
                      </a:r>
                    </a:p>
                  </a:txBody>
                  <a:tcPr marL="9525" marR="9525" marT="9525" marB="0"/>
                </a:tc>
                <a:tc>
                  <a:txBody>
                    <a:bodyPr/>
                    <a:lstStyle/>
                    <a:p>
                      <a:pPr algn="l" fontAlgn="t"/>
                      <a:r>
                        <a:rPr lang="en-US" sz="900" b="0" i="0" u="none" strike="noStrike">
                          <a:solidFill>
                            <a:srgbClr val="000000"/>
                          </a:solidFill>
                          <a:effectLst/>
                          <a:latin typeface="Calibri" panose="020F0502020204030204" pitchFamily="34" charset="0"/>
                        </a:rPr>
                        <a:t>GitHub Enterprise Cloud/Server free trials</a:t>
                      </a:r>
                    </a:p>
                  </a:txBody>
                  <a:tcPr marL="9525" marR="9525" marT="9525" marB="0"/>
                </a:tc>
                <a:tc>
                  <a:txBody>
                    <a:bodyPr/>
                    <a:lstStyle/>
                    <a:p>
                      <a:pPr algn="l" fontAlgn="t"/>
                      <a:r>
                        <a:rPr lang="en-US" sz="900" b="0" i="0" u="none" strike="noStrike">
                          <a:solidFill>
                            <a:srgbClr val="000000"/>
                          </a:solidFill>
                          <a:effectLst/>
                          <a:latin typeface="Calibri" panose="020F0502020204030204" pitchFamily="34" charset="0"/>
                        </a:rPr>
                        <a:t>GitHub Enterprise Cloud (GHEC) offers a 14-day free trial, after which it will be downgraded to "GitHub Free" with limited features.</a:t>
                      </a:r>
                      <a:br>
                        <a:rPr lang="en-US" sz="900" b="0" i="0" u="none" strike="noStrike">
                          <a:solidFill>
                            <a:srgbClr val="000000"/>
                          </a:solidFill>
                          <a:effectLst/>
                          <a:latin typeface="Calibri" panose="020F0502020204030204" pitchFamily="34" charset="0"/>
                        </a:rPr>
                      </a:br>
                      <a:r>
                        <a:rPr lang="en-US" sz="900" b="0" i="0" u="none" strike="noStrike">
                          <a:solidFill>
                            <a:srgbClr val="000000"/>
                          </a:solidFill>
                          <a:effectLst/>
                          <a:latin typeface="Calibri" panose="020F0502020204030204" pitchFamily="34" charset="0"/>
                        </a:rPr>
                        <a:t>GitHub Enterprise Server (GHES) offers a 45-day free trial, can be extended by contacting sales team.</a:t>
                      </a:r>
                      <a:br>
                        <a:rPr lang="en-US" sz="900" b="0" i="0" u="none" strike="noStrike">
                          <a:solidFill>
                            <a:srgbClr val="000000"/>
                          </a:solidFill>
                          <a:effectLst/>
                          <a:latin typeface="Calibri" panose="020F0502020204030204" pitchFamily="34" charset="0"/>
                        </a:rPr>
                      </a:br>
                      <a:r>
                        <a:rPr lang="en-US" sz="900" b="0" i="0" u="none" strike="noStrike">
                          <a:solidFill>
                            <a:srgbClr val="000000"/>
                          </a:solidFill>
                          <a:effectLst/>
                          <a:latin typeface="Calibri" panose="020F0502020204030204" pitchFamily="34" charset="0"/>
                        </a:rPr>
                        <a:t>HLSD has GitHub Enterprise Cloud as interim platform, with GitHub Enterprise AE as the target state.</a:t>
                      </a:r>
                      <a:br>
                        <a:rPr lang="en-US" sz="900" b="0" i="0" u="none" strike="noStrike">
                          <a:solidFill>
                            <a:srgbClr val="000000"/>
                          </a:solidFill>
                          <a:effectLst/>
                          <a:latin typeface="Calibri" panose="020F0502020204030204" pitchFamily="34" charset="0"/>
                        </a:rPr>
                      </a:br>
                      <a:r>
                        <a:rPr lang="en-US" sz="900" b="0" i="0" u="none" strike="noStrike">
                          <a:solidFill>
                            <a:srgbClr val="000000"/>
                          </a:solidFill>
                          <a:effectLst/>
                          <a:latin typeface="Calibri" panose="020F0502020204030204" pitchFamily="34" charset="0"/>
                        </a:rPr>
                        <a:t>The 14-day trial of GHEC isn't sufficient, so we need an option to get this extended, or get funding for an enterprise licence.</a:t>
                      </a:r>
                    </a:p>
                  </a:txBody>
                  <a:tcPr marL="9525" marR="9525" marT="9525" marB="0"/>
                </a:tc>
                <a:tc>
                  <a:txBody>
                    <a:bodyPr/>
                    <a:lstStyle/>
                    <a:p>
                      <a:pPr algn="l" fontAlgn="t"/>
                      <a:endParaRPr lang="en-AU" sz="9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900" b="0" i="0" u="none" strike="noStrike">
                          <a:solidFill>
                            <a:srgbClr val="000000"/>
                          </a:solidFill>
                          <a:effectLst/>
                          <a:latin typeface="Calibri" panose="020F0502020204030204" pitchFamily="34" charset="0"/>
                        </a:rPr>
                        <a:t>Soumith will check lics and versions with CFS</a:t>
                      </a:r>
                      <a:br>
                        <a:rPr lang="en-US" sz="900" b="0" i="0" u="none" strike="noStrike">
                          <a:solidFill>
                            <a:srgbClr val="000000"/>
                          </a:solidFill>
                          <a:effectLst/>
                          <a:latin typeface="Calibri" panose="020F0502020204030204" pitchFamily="34" charset="0"/>
                        </a:rPr>
                      </a:br>
                      <a:br>
                        <a:rPr lang="en-US" sz="900" b="0" i="0" u="none" strike="noStrike">
                          <a:solidFill>
                            <a:srgbClr val="000000"/>
                          </a:solidFill>
                          <a:effectLst/>
                          <a:latin typeface="Calibri" panose="020F0502020204030204" pitchFamily="34" charset="0"/>
                        </a:rPr>
                      </a:br>
                      <a:r>
                        <a:rPr lang="en-US" sz="900" b="0" i="0" u="none" strike="noStrike">
                          <a:solidFill>
                            <a:srgbClr val="000000"/>
                          </a:solidFill>
                          <a:effectLst/>
                          <a:latin typeface="Calibri" panose="020F0502020204030204" pitchFamily="34" charset="0"/>
                        </a:rPr>
                        <a:t>20/12/21: Going ahead using trial of GitHub Enterprise Cloud with EMU</a:t>
                      </a:r>
                    </a:p>
                  </a:txBody>
                  <a:tcPr marL="9525" marR="9525" marT="9525" marB="0"/>
                </a:tc>
                <a:tc>
                  <a:txBody>
                    <a:bodyPr/>
                    <a:lstStyle/>
                    <a:p>
                      <a:pPr algn="l" fontAlgn="t"/>
                      <a:endParaRPr lang="en-AU" sz="9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AU" sz="900" b="0" i="0" u="none" strike="noStrike">
                          <a:solidFill>
                            <a:srgbClr val="000000"/>
                          </a:solidFill>
                          <a:effectLst/>
                          <a:latin typeface="Calibri" panose="020F0502020204030204" pitchFamily="34" charset="0"/>
                        </a:rPr>
                        <a:t>Closed</a:t>
                      </a:r>
                    </a:p>
                  </a:txBody>
                  <a:tcPr marL="9525" marR="9525" marT="9525" marB="0"/>
                </a:tc>
                <a:extLst>
                  <a:ext uri="{0D108BD9-81ED-4DB2-BD59-A6C34878D82A}">
                    <a16:rowId xmlns:a16="http://schemas.microsoft.com/office/drawing/2014/main" val="4227199300"/>
                  </a:ext>
                </a:extLst>
              </a:tr>
              <a:tr h="370840">
                <a:tc>
                  <a:txBody>
                    <a:bodyPr/>
                    <a:lstStyle/>
                    <a:p>
                      <a:pPr algn="l" fontAlgn="t"/>
                      <a:r>
                        <a:rPr lang="en-AU" sz="900" b="0" i="0" u="none" strike="noStrike">
                          <a:solidFill>
                            <a:srgbClr val="000000"/>
                          </a:solidFill>
                          <a:effectLst/>
                          <a:latin typeface="Calibri" panose="020F0502020204030204" pitchFamily="34" charset="0"/>
                        </a:rPr>
                        <a:t>DEC-080</a:t>
                      </a:r>
                    </a:p>
                  </a:txBody>
                  <a:tcPr marL="9525" marR="9525" marT="9525" marB="0"/>
                </a:tc>
                <a:tc>
                  <a:txBody>
                    <a:bodyPr/>
                    <a:lstStyle/>
                    <a:p>
                      <a:pPr algn="l" fontAlgn="t"/>
                      <a:r>
                        <a:rPr lang="en-US" sz="900" b="0" i="0" u="none" strike="noStrike">
                          <a:solidFill>
                            <a:srgbClr val="000000"/>
                          </a:solidFill>
                          <a:effectLst/>
                          <a:latin typeface="Calibri" panose="020F0502020204030204" pitchFamily="34" charset="0"/>
                        </a:rPr>
                        <a:t>Do self-hosted agents need to be built on an CFS-approved hardened vm image?</a:t>
                      </a:r>
                    </a:p>
                  </a:txBody>
                  <a:tcPr marL="9525" marR="9525" marT="9525" marB="0"/>
                </a:tc>
                <a:tc>
                  <a:txBody>
                    <a:bodyPr/>
                    <a:lstStyle/>
                    <a:p>
                      <a:pPr algn="l" fontAlgn="t"/>
                      <a:r>
                        <a:rPr lang="en-US" sz="900" b="0" i="0" u="none" strike="noStrike">
                          <a:solidFill>
                            <a:srgbClr val="000000"/>
                          </a:solidFill>
                          <a:effectLst/>
                          <a:latin typeface="Calibri" panose="020F0502020204030204" pitchFamily="34" charset="0"/>
                        </a:rPr>
                        <a:t>During phase 1, are the self-hosted build agents (wherever necessary) required to be built on CFS-approved hardened VM image - with Qualys and the like?</a:t>
                      </a:r>
                    </a:p>
                  </a:txBody>
                  <a:tcPr marL="9525" marR="9525" marT="9525" marB="0"/>
                </a:tc>
                <a:tc>
                  <a:txBody>
                    <a:bodyPr/>
                    <a:lstStyle/>
                    <a:p>
                      <a:pPr algn="l" fontAlgn="t"/>
                      <a:endParaRPr lang="en-AU" sz="9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900" b="0" i="0" u="none" strike="noStrike">
                          <a:solidFill>
                            <a:srgbClr val="000000"/>
                          </a:solidFill>
                          <a:effectLst/>
                          <a:latin typeface="Calibri" panose="020F0502020204030204" pitchFamily="34" charset="0"/>
                        </a:rPr>
                        <a:t>Not a concern as it's unlikely we will require self-hosted agents</a:t>
                      </a:r>
                    </a:p>
                  </a:txBody>
                  <a:tcPr marL="9525" marR="9525" marT="9525" marB="0"/>
                </a:tc>
                <a:tc>
                  <a:txBody>
                    <a:bodyPr/>
                    <a:lstStyle/>
                    <a:p>
                      <a:pPr algn="l" fontAlgn="t"/>
                      <a:endParaRPr lang="en-AU" sz="9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AU" sz="900" b="0" i="0" u="none" strike="noStrike">
                          <a:solidFill>
                            <a:srgbClr val="000000"/>
                          </a:solidFill>
                          <a:effectLst/>
                          <a:latin typeface="Calibri" panose="020F0502020204030204" pitchFamily="34" charset="0"/>
                        </a:rPr>
                        <a:t>Closed</a:t>
                      </a:r>
                    </a:p>
                  </a:txBody>
                  <a:tcPr marL="9525" marR="9525" marT="9525" marB="0"/>
                </a:tc>
                <a:extLst>
                  <a:ext uri="{0D108BD9-81ED-4DB2-BD59-A6C34878D82A}">
                    <a16:rowId xmlns:a16="http://schemas.microsoft.com/office/drawing/2014/main" val="721705857"/>
                  </a:ext>
                </a:extLst>
              </a:tr>
              <a:tr h="370840">
                <a:tc>
                  <a:txBody>
                    <a:bodyPr/>
                    <a:lstStyle/>
                    <a:p>
                      <a:pPr algn="l" fontAlgn="t"/>
                      <a:r>
                        <a:rPr lang="en-AU" sz="900" b="0" i="0" u="none" strike="noStrike">
                          <a:solidFill>
                            <a:srgbClr val="000000"/>
                          </a:solidFill>
                          <a:effectLst/>
                          <a:latin typeface="Calibri" panose="020F0502020204030204" pitchFamily="34" charset="0"/>
                        </a:rPr>
                        <a:t>DEC-084</a:t>
                      </a:r>
                    </a:p>
                  </a:txBody>
                  <a:tcPr marL="9525" marR="9525" marT="9525" marB="0"/>
                </a:tc>
                <a:tc>
                  <a:txBody>
                    <a:bodyPr/>
                    <a:lstStyle/>
                    <a:p>
                      <a:pPr algn="l" fontAlgn="t"/>
                      <a:r>
                        <a:rPr lang="en-AU" sz="900" b="0" i="0" u="none" strike="noStrike" dirty="0">
                          <a:solidFill>
                            <a:srgbClr val="000000"/>
                          </a:solidFill>
                          <a:effectLst/>
                          <a:latin typeface="Calibri" panose="020F0502020204030204" pitchFamily="34" charset="0"/>
                        </a:rPr>
                        <a:t>Bicep templates vs ARM templates</a:t>
                      </a:r>
                    </a:p>
                  </a:txBody>
                  <a:tcPr marL="9525" marR="9525" marT="9525" marB="0"/>
                </a:tc>
                <a:tc>
                  <a:txBody>
                    <a:bodyPr/>
                    <a:lstStyle/>
                    <a:p>
                      <a:pPr algn="l" fontAlgn="t"/>
                      <a:r>
                        <a:rPr lang="en-US" sz="900" b="0" i="0" u="none" strike="noStrike" dirty="0">
                          <a:solidFill>
                            <a:srgbClr val="000000"/>
                          </a:solidFill>
                          <a:effectLst/>
                          <a:latin typeface="Calibri" panose="020F0502020204030204" pitchFamily="34" charset="0"/>
                        </a:rPr>
                        <a:t>Bicep v0.3+ has feature parity with ARM, however we may find certain use cases where Bicep doesn't achieve the desired result.</a:t>
                      </a:r>
                      <a:br>
                        <a:rPr lang="en-US" sz="900" b="0" i="0" u="none" strike="noStrike" dirty="0">
                          <a:solidFill>
                            <a:srgbClr val="000000"/>
                          </a:solidFill>
                          <a:effectLst/>
                          <a:latin typeface="Calibri" panose="020F0502020204030204" pitchFamily="34" charset="0"/>
                        </a:rPr>
                      </a:br>
                      <a:r>
                        <a:rPr lang="en-US" sz="900" b="0" i="0" u="none" strike="noStrike" dirty="0">
                          <a:solidFill>
                            <a:srgbClr val="000000"/>
                          </a:solidFill>
                          <a:effectLst/>
                          <a:latin typeface="Calibri" panose="020F0502020204030204" pitchFamily="34" charset="0"/>
                        </a:rPr>
                        <a:t>Do we go ahead with Bicep templates?</a:t>
                      </a:r>
                    </a:p>
                  </a:txBody>
                  <a:tcPr marL="9525" marR="9525" marT="9525" marB="0"/>
                </a:tc>
                <a:tc>
                  <a:txBody>
                    <a:bodyPr/>
                    <a:lstStyle/>
                    <a:p>
                      <a:pPr algn="l" fontAlgn="t"/>
                      <a:r>
                        <a:rPr lang="en-AU" sz="900" b="0" i="0" u="none" strike="noStrike">
                          <a:solidFill>
                            <a:srgbClr val="000000"/>
                          </a:solidFill>
                          <a:effectLst/>
                          <a:latin typeface="Calibri" panose="020F0502020204030204" pitchFamily="34" charset="0"/>
                        </a:rPr>
                        <a:t>Bicep, ARM, Terraform</a:t>
                      </a:r>
                    </a:p>
                  </a:txBody>
                  <a:tcPr marL="9525" marR="9525" marT="9525" marB="0"/>
                </a:tc>
                <a:tc>
                  <a:txBody>
                    <a:bodyPr/>
                    <a:lstStyle/>
                    <a:p>
                      <a:pPr algn="l" fontAlgn="t"/>
                      <a:r>
                        <a:rPr lang="en-US" sz="900" b="0" i="0" u="none" strike="noStrike">
                          <a:solidFill>
                            <a:srgbClr val="000000"/>
                          </a:solidFill>
                          <a:effectLst/>
                          <a:latin typeface="Calibri" panose="020F0502020204030204" pitchFamily="34" charset="0"/>
                        </a:rPr>
                        <a:t>Proceeding with Bicep.</a:t>
                      </a:r>
                      <a:br>
                        <a:rPr lang="en-US" sz="900" b="0" i="0" u="none" strike="noStrike">
                          <a:solidFill>
                            <a:srgbClr val="000000"/>
                          </a:solidFill>
                          <a:effectLst/>
                          <a:latin typeface="Calibri" panose="020F0502020204030204" pitchFamily="34" charset="0"/>
                        </a:rPr>
                      </a:br>
                      <a:r>
                        <a:rPr lang="en-US" sz="900" b="0" i="0" u="none" strike="noStrike">
                          <a:solidFill>
                            <a:srgbClr val="000000"/>
                          </a:solidFill>
                          <a:effectLst/>
                          <a:latin typeface="Calibri" panose="020F0502020204030204" pitchFamily="34" charset="0"/>
                        </a:rPr>
                        <a:t>Decision to be reviewed on a per use-case basis, and ARM template used where Bicep doesn't give the desired result.</a:t>
                      </a:r>
                    </a:p>
                  </a:txBody>
                  <a:tcPr marL="9525" marR="9525" marT="9525" marB="0"/>
                </a:tc>
                <a:tc>
                  <a:txBody>
                    <a:bodyPr/>
                    <a:lstStyle/>
                    <a:p>
                      <a:pPr algn="l" fontAlgn="t"/>
                      <a:endParaRPr lang="en-AU" sz="9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AU" sz="900" b="0" i="0" u="none" strike="noStrike">
                          <a:solidFill>
                            <a:srgbClr val="000000"/>
                          </a:solidFill>
                          <a:effectLst/>
                          <a:latin typeface="Calibri" panose="020F0502020204030204" pitchFamily="34" charset="0"/>
                        </a:rPr>
                        <a:t>Closed</a:t>
                      </a:r>
                    </a:p>
                  </a:txBody>
                  <a:tcPr marL="9525" marR="9525" marT="9525" marB="0"/>
                </a:tc>
                <a:extLst>
                  <a:ext uri="{0D108BD9-81ED-4DB2-BD59-A6C34878D82A}">
                    <a16:rowId xmlns:a16="http://schemas.microsoft.com/office/drawing/2014/main" val="1271116081"/>
                  </a:ext>
                </a:extLst>
              </a:tr>
              <a:tr h="370840">
                <a:tc>
                  <a:txBody>
                    <a:bodyPr/>
                    <a:lstStyle/>
                    <a:p>
                      <a:pPr algn="l" fontAlgn="t"/>
                      <a:r>
                        <a:rPr lang="en-AU" sz="900" b="0" i="0" u="none" strike="noStrike">
                          <a:solidFill>
                            <a:srgbClr val="000000"/>
                          </a:solidFill>
                          <a:effectLst/>
                          <a:latin typeface="Calibri" panose="020F0502020204030204" pitchFamily="34" charset="0"/>
                        </a:rPr>
                        <a:t>DEC-135</a:t>
                      </a:r>
                    </a:p>
                  </a:txBody>
                  <a:tcPr marL="9525" marR="9525" marT="9525" marB="0"/>
                </a:tc>
                <a:tc>
                  <a:txBody>
                    <a:bodyPr/>
                    <a:lstStyle/>
                    <a:p>
                      <a:pPr algn="l" fontAlgn="t"/>
                      <a:r>
                        <a:rPr lang="en-US" sz="900" b="0" i="0" u="none" strike="noStrike">
                          <a:solidFill>
                            <a:srgbClr val="000000"/>
                          </a:solidFill>
                          <a:effectLst/>
                          <a:latin typeface="Calibri" panose="020F0502020204030204" pitchFamily="34" charset="0"/>
                        </a:rPr>
                        <a:t>Manual Test approach and tooling</a:t>
                      </a:r>
                    </a:p>
                  </a:txBody>
                  <a:tcPr marL="9525" marR="9525" marT="9525" marB="0"/>
                </a:tc>
                <a:tc>
                  <a:txBody>
                    <a:bodyPr/>
                    <a:lstStyle/>
                    <a:p>
                      <a:pPr algn="l" fontAlgn="t"/>
                      <a:r>
                        <a:rPr lang="en-US" sz="900" b="0" i="0" u="none" strike="noStrike">
                          <a:solidFill>
                            <a:srgbClr val="000000"/>
                          </a:solidFill>
                          <a:effectLst/>
                          <a:latin typeface="Calibri" panose="020F0502020204030204" pitchFamily="34" charset="0"/>
                        </a:rPr>
                        <a:t>This relates to the manual execution of test scripts. What will be the testing/workflow tools used?</a:t>
                      </a:r>
                    </a:p>
                  </a:txBody>
                  <a:tcPr marL="9525" marR="9525" marT="9525" marB="0"/>
                </a:tc>
                <a:tc>
                  <a:txBody>
                    <a:bodyPr/>
                    <a:lstStyle/>
                    <a:p>
                      <a:pPr algn="l" fontAlgn="t"/>
                      <a:r>
                        <a:rPr lang="en-US" sz="900" b="0" i="0" u="none" strike="noStrike">
                          <a:solidFill>
                            <a:srgbClr val="000000"/>
                          </a:solidFill>
                          <a:effectLst/>
                          <a:latin typeface="Calibri" panose="020F0502020204030204" pitchFamily="34" charset="0"/>
                        </a:rPr>
                        <a:t>* Test Plans in Azure DevOps</a:t>
                      </a:r>
                      <a:br>
                        <a:rPr lang="en-US" sz="900" b="0" i="0" u="none" strike="noStrike">
                          <a:solidFill>
                            <a:srgbClr val="000000"/>
                          </a:solidFill>
                          <a:effectLst/>
                          <a:latin typeface="Calibri" panose="020F0502020204030204" pitchFamily="34" charset="0"/>
                        </a:rPr>
                      </a:br>
                      <a:r>
                        <a:rPr lang="en-US" sz="900" b="0" i="0" u="none" strike="noStrike">
                          <a:solidFill>
                            <a:srgbClr val="000000"/>
                          </a:solidFill>
                          <a:effectLst/>
                          <a:latin typeface="Calibri" panose="020F0502020204030204" pitchFamily="34" charset="0"/>
                        </a:rPr>
                        <a:t>   (requires licenced users)</a:t>
                      </a:r>
                      <a:br>
                        <a:rPr lang="en-US" sz="900" b="0" i="0" u="none" strike="noStrike">
                          <a:solidFill>
                            <a:srgbClr val="000000"/>
                          </a:solidFill>
                          <a:effectLst/>
                          <a:latin typeface="Calibri" panose="020F0502020204030204" pitchFamily="34" charset="0"/>
                        </a:rPr>
                      </a:br>
                      <a:r>
                        <a:rPr lang="en-US" sz="900" b="0" i="0" u="none" strike="noStrike">
                          <a:solidFill>
                            <a:srgbClr val="000000"/>
                          </a:solidFill>
                          <a:effectLst/>
                          <a:latin typeface="Calibri" panose="020F0502020204030204" pitchFamily="34" charset="0"/>
                        </a:rPr>
                        <a:t>* Use test stories in Azure Boards</a:t>
                      </a:r>
                    </a:p>
                  </a:txBody>
                  <a:tcPr marL="9525" marR="9525" marT="9525" marB="0"/>
                </a:tc>
                <a:tc>
                  <a:txBody>
                    <a:bodyPr/>
                    <a:lstStyle/>
                    <a:p>
                      <a:pPr algn="l" fontAlgn="t"/>
                      <a:r>
                        <a:rPr lang="en-US" sz="900" b="0" i="0" u="none" strike="noStrike">
                          <a:solidFill>
                            <a:srgbClr val="000000"/>
                          </a:solidFill>
                          <a:effectLst/>
                          <a:latin typeface="Calibri" panose="020F0502020204030204" pitchFamily="34" charset="0"/>
                        </a:rPr>
                        <a:t>Use test stories in Azure Boards</a:t>
                      </a:r>
                    </a:p>
                  </a:txBody>
                  <a:tcPr marL="9525" marR="9525" marT="9525" marB="0"/>
                </a:tc>
                <a:tc>
                  <a:txBody>
                    <a:bodyPr/>
                    <a:lstStyle/>
                    <a:p>
                      <a:pPr algn="l" fontAlgn="t"/>
                      <a:r>
                        <a:rPr lang="en-US" sz="900" b="0" i="0" u="none" strike="noStrike">
                          <a:solidFill>
                            <a:srgbClr val="000000"/>
                          </a:solidFill>
                          <a:effectLst/>
                          <a:latin typeface="Calibri" panose="020F0502020204030204" pitchFamily="34" charset="0"/>
                        </a:rPr>
                        <a:t>The nature of the project and team are such that Test Plans is not necessary. Test Plans will require paying a fee per user.</a:t>
                      </a:r>
                      <a:br>
                        <a:rPr lang="en-US" sz="900" b="0" i="0" u="none" strike="noStrike">
                          <a:solidFill>
                            <a:srgbClr val="000000"/>
                          </a:solidFill>
                          <a:effectLst/>
                          <a:latin typeface="Calibri" panose="020F0502020204030204" pitchFamily="34" charset="0"/>
                        </a:rPr>
                      </a:br>
                      <a:r>
                        <a:rPr lang="en-US" sz="900" b="0" i="0" u="none" strike="noStrike">
                          <a:solidFill>
                            <a:srgbClr val="000000"/>
                          </a:solidFill>
                          <a:effectLst/>
                          <a:latin typeface="Calibri" panose="020F0502020204030204" pitchFamily="34" charset="0"/>
                        </a:rPr>
                        <a:t>We have test stories already, and is sufficient to capture the Acceptance Criteria and test results.</a:t>
                      </a:r>
                      <a:br>
                        <a:rPr lang="en-US" sz="900" b="0" i="0" u="none" strike="noStrike">
                          <a:solidFill>
                            <a:srgbClr val="000000"/>
                          </a:solidFill>
                          <a:effectLst/>
                          <a:latin typeface="Calibri" panose="020F0502020204030204" pitchFamily="34" charset="0"/>
                        </a:rPr>
                      </a:br>
                      <a:endParaRPr lang="en-US" sz="9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AU" sz="900" b="0" i="0" u="none" strike="noStrike" dirty="0">
                          <a:solidFill>
                            <a:srgbClr val="000000"/>
                          </a:solidFill>
                          <a:effectLst/>
                          <a:latin typeface="Calibri" panose="020F0502020204030204" pitchFamily="34" charset="0"/>
                        </a:rPr>
                        <a:t>Closed</a:t>
                      </a:r>
                    </a:p>
                  </a:txBody>
                  <a:tcPr marL="9525" marR="9525" marT="9525" marB="0"/>
                </a:tc>
                <a:extLst>
                  <a:ext uri="{0D108BD9-81ED-4DB2-BD59-A6C34878D82A}">
                    <a16:rowId xmlns:a16="http://schemas.microsoft.com/office/drawing/2014/main" val="3738721353"/>
                  </a:ext>
                </a:extLst>
              </a:tr>
            </a:tbl>
          </a:graphicData>
        </a:graphic>
      </p:graphicFrame>
    </p:spTree>
    <p:extLst>
      <p:ext uri="{BB962C8B-B14F-4D97-AF65-F5344CB8AC3E}">
        <p14:creationId xmlns:p14="http://schemas.microsoft.com/office/powerpoint/2010/main" val="2329413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7E643-C835-4E90-8EF3-E7DBAD1FC8D2}"/>
              </a:ext>
            </a:extLst>
          </p:cNvPr>
          <p:cNvSpPr>
            <a:spLocks noGrp="1"/>
          </p:cNvSpPr>
          <p:nvPr>
            <p:ph type="title"/>
          </p:nvPr>
        </p:nvSpPr>
        <p:spPr/>
        <p:txBody>
          <a:bodyPr/>
          <a:lstStyle/>
          <a:p>
            <a:r>
              <a:rPr lang="en-AU" dirty="0"/>
              <a:t>Overall Approach</a:t>
            </a:r>
          </a:p>
        </p:txBody>
      </p:sp>
      <p:sp>
        <p:nvSpPr>
          <p:cNvPr id="3" name="Slide Number Placeholder 2">
            <a:extLst>
              <a:ext uri="{FF2B5EF4-FFF2-40B4-BE49-F238E27FC236}">
                <a16:creationId xmlns:a16="http://schemas.microsoft.com/office/drawing/2014/main" id="{B3CF2C9A-F09B-44CB-9DEF-FF341448CDFB}"/>
              </a:ext>
            </a:extLst>
          </p:cNvPr>
          <p:cNvSpPr>
            <a:spLocks noGrp="1"/>
          </p:cNvSpPr>
          <p:nvPr>
            <p:ph type="sldNum" sz="quarter" idx="12"/>
          </p:nvPr>
        </p:nvSpPr>
        <p:spPr/>
        <p:txBody>
          <a:bodyPr/>
          <a:lstStyle/>
          <a:p>
            <a:fld id="{1E2FE05B-4A3F-4181-99F1-864C7998A1BB}" type="slidenum">
              <a:rPr lang="en-AU" smtClean="0"/>
              <a:t>5</a:t>
            </a:fld>
            <a:endParaRPr lang="en-AU" dirty="0"/>
          </a:p>
        </p:txBody>
      </p:sp>
      <p:sp>
        <p:nvSpPr>
          <p:cNvPr id="4" name="Text Placeholder 3">
            <a:extLst>
              <a:ext uri="{FF2B5EF4-FFF2-40B4-BE49-F238E27FC236}">
                <a16:creationId xmlns:a16="http://schemas.microsoft.com/office/drawing/2014/main" id="{CBE1DD50-1BC3-4934-91BC-E8600B83C5E5}"/>
              </a:ext>
            </a:extLst>
          </p:cNvPr>
          <p:cNvSpPr>
            <a:spLocks noGrp="1"/>
          </p:cNvSpPr>
          <p:nvPr>
            <p:ph type="body" sz="quarter" idx="14"/>
          </p:nvPr>
        </p:nvSpPr>
        <p:spPr/>
        <p:txBody>
          <a:bodyPr/>
          <a:lstStyle/>
          <a:p>
            <a:endParaRPr lang="en-AU"/>
          </a:p>
        </p:txBody>
      </p:sp>
      <p:sp>
        <p:nvSpPr>
          <p:cNvPr id="5" name="Content Placeholder 4">
            <a:extLst>
              <a:ext uri="{FF2B5EF4-FFF2-40B4-BE49-F238E27FC236}">
                <a16:creationId xmlns:a16="http://schemas.microsoft.com/office/drawing/2014/main" id="{5B6516AB-280F-437D-8E57-6CF7483010B3}"/>
              </a:ext>
            </a:extLst>
          </p:cNvPr>
          <p:cNvSpPr>
            <a:spLocks noGrp="1"/>
          </p:cNvSpPr>
          <p:nvPr>
            <p:ph sz="quarter" idx="15"/>
          </p:nvPr>
        </p:nvSpPr>
        <p:spPr>
          <a:xfrm>
            <a:off x="695325" y="1997125"/>
            <a:ext cx="10801350" cy="1933863"/>
          </a:xfrm>
        </p:spPr>
        <p:txBody>
          <a:bodyPr/>
          <a:lstStyle/>
          <a:p>
            <a:pPr marL="342900" indent="-342900">
              <a:buFont typeface="Arial" panose="020B0604020202020204" pitchFamily="34" charset="0"/>
              <a:buChar char="•"/>
            </a:pPr>
            <a:r>
              <a:rPr lang="en-US" sz="1400" dirty="0"/>
              <a:t>Provision GitHub Enterprise Cloud – Enterprise Managed Users (EMU) with AAD as IdP.</a:t>
            </a:r>
          </a:p>
          <a:p>
            <a:pPr marL="342900" indent="-342900">
              <a:buFont typeface="Arial" panose="020B0604020202020204" pitchFamily="34" charset="0"/>
              <a:buChar char="•"/>
            </a:pPr>
            <a:r>
              <a:rPr lang="en-US" sz="1400" dirty="0"/>
              <a:t>Provision Azure DevOps </a:t>
            </a:r>
            <a:r>
              <a:rPr lang="en-US" sz="1400" dirty="0" err="1"/>
              <a:t>organisation</a:t>
            </a:r>
            <a:r>
              <a:rPr lang="en-US" sz="1400" dirty="0"/>
              <a:t> with AAD as IdP.</a:t>
            </a:r>
          </a:p>
          <a:p>
            <a:pPr marL="342900" indent="-342900">
              <a:buFont typeface="Arial" panose="020B0604020202020204" pitchFamily="34" charset="0"/>
              <a:buChar char="•"/>
            </a:pPr>
            <a:r>
              <a:rPr lang="en-US" sz="1400" dirty="0"/>
              <a:t>Build out the Virtual Data Centre as </a:t>
            </a:r>
            <a:r>
              <a:rPr lang="en-US" sz="1400" dirty="0" err="1"/>
              <a:t>IaC</a:t>
            </a:r>
            <a:endParaRPr lang="en-US" sz="1400" dirty="0"/>
          </a:p>
          <a:p>
            <a:pPr marL="342900" indent="-342900">
              <a:buFont typeface="Arial" panose="020B0604020202020204" pitchFamily="34" charset="0"/>
              <a:buChar char="•"/>
            </a:pPr>
            <a:r>
              <a:rPr lang="en-US" dirty="0"/>
              <a:t>Pull Request process before allowing merges to develop or main branches, allow with approvals and code linting checks.</a:t>
            </a:r>
            <a:endParaRPr lang="en-US" sz="1400" dirty="0"/>
          </a:p>
          <a:p>
            <a:pPr marL="342900" indent="-342900">
              <a:buFont typeface="Arial" panose="020B0604020202020204" pitchFamily="34" charset="0"/>
              <a:buChar char="•"/>
            </a:pPr>
            <a:r>
              <a:rPr lang="en-US" sz="1400" dirty="0"/>
              <a:t>GitHub Actions for CI</a:t>
            </a:r>
          </a:p>
          <a:p>
            <a:pPr marL="342900" indent="-342900">
              <a:buFont typeface="Arial" panose="020B0604020202020204" pitchFamily="34" charset="0"/>
              <a:buChar char="•"/>
            </a:pPr>
            <a:r>
              <a:rPr lang="en-US" sz="1400" dirty="0"/>
              <a:t>Azure Pipelines for CD</a:t>
            </a:r>
          </a:p>
        </p:txBody>
      </p:sp>
    </p:spTree>
    <p:extLst>
      <p:ext uri="{BB962C8B-B14F-4D97-AF65-F5344CB8AC3E}">
        <p14:creationId xmlns:p14="http://schemas.microsoft.com/office/powerpoint/2010/main" val="2288050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9C4965-5387-4412-AFF1-B25ED1976F55}"/>
              </a:ext>
            </a:extLst>
          </p:cNvPr>
          <p:cNvSpPr>
            <a:spLocks noGrp="1"/>
          </p:cNvSpPr>
          <p:nvPr>
            <p:ph type="sldNum" sz="quarter" idx="11"/>
          </p:nvPr>
        </p:nvSpPr>
        <p:spPr/>
        <p:txBody>
          <a:bodyPr/>
          <a:lstStyle/>
          <a:p>
            <a:fld id="{1E2FE05B-4A3F-4181-99F1-864C7998A1BB}" type="slidenum">
              <a:rPr lang="en-AU" smtClean="0"/>
              <a:pPr/>
              <a:t>6</a:t>
            </a:fld>
            <a:endParaRPr lang="en-AU" dirty="0"/>
          </a:p>
        </p:txBody>
      </p:sp>
      <p:sp>
        <p:nvSpPr>
          <p:cNvPr id="5" name="Title 4">
            <a:extLst>
              <a:ext uri="{FF2B5EF4-FFF2-40B4-BE49-F238E27FC236}">
                <a16:creationId xmlns:a16="http://schemas.microsoft.com/office/drawing/2014/main" id="{E1DFA72C-EAC7-4D54-8A0E-61CDB0D928E6}"/>
              </a:ext>
            </a:extLst>
          </p:cNvPr>
          <p:cNvSpPr>
            <a:spLocks noGrp="1"/>
          </p:cNvSpPr>
          <p:nvPr>
            <p:ph type="title"/>
          </p:nvPr>
        </p:nvSpPr>
        <p:spPr/>
        <p:txBody>
          <a:bodyPr/>
          <a:lstStyle/>
          <a:p>
            <a:r>
              <a:rPr lang="en-AU" dirty="0"/>
              <a:t>CDS overview</a:t>
            </a:r>
          </a:p>
        </p:txBody>
      </p:sp>
      <p:sp>
        <p:nvSpPr>
          <p:cNvPr id="6" name="Text Placeholder 5">
            <a:extLst>
              <a:ext uri="{FF2B5EF4-FFF2-40B4-BE49-F238E27FC236}">
                <a16:creationId xmlns:a16="http://schemas.microsoft.com/office/drawing/2014/main" id="{E0F3C279-8D27-49E3-A09E-B03DB4DCE5A1}"/>
              </a:ext>
            </a:extLst>
          </p:cNvPr>
          <p:cNvSpPr>
            <a:spLocks noGrp="1"/>
          </p:cNvSpPr>
          <p:nvPr>
            <p:ph type="body" sz="quarter" idx="17"/>
          </p:nvPr>
        </p:nvSpPr>
        <p:spPr>
          <a:xfrm>
            <a:off x="695323" y="1349689"/>
            <a:ext cx="5027613" cy="246221"/>
          </a:xfrm>
        </p:spPr>
        <p:txBody>
          <a:bodyPr/>
          <a:lstStyle/>
          <a:p>
            <a:r>
              <a:rPr lang="en-AU" dirty="0"/>
              <a:t>Continuous Integration (CI)</a:t>
            </a:r>
          </a:p>
        </p:txBody>
      </p:sp>
      <p:sp>
        <p:nvSpPr>
          <p:cNvPr id="7" name="Text Placeholder 6">
            <a:extLst>
              <a:ext uri="{FF2B5EF4-FFF2-40B4-BE49-F238E27FC236}">
                <a16:creationId xmlns:a16="http://schemas.microsoft.com/office/drawing/2014/main" id="{07BDBB16-5878-4DC1-AD37-B7B11131F16E}"/>
              </a:ext>
            </a:extLst>
          </p:cNvPr>
          <p:cNvSpPr>
            <a:spLocks noGrp="1"/>
          </p:cNvSpPr>
          <p:nvPr>
            <p:ph type="body" sz="quarter" idx="18"/>
          </p:nvPr>
        </p:nvSpPr>
        <p:spPr>
          <a:xfrm>
            <a:off x="695324" y="3806681"/>
            <a:ext cx="5027613" cy="246221"/>
          </a:xfrm>
        </p:spPr>
        <p:txBody>
          <a:bodyPr/>
          <a:lstStyle/>
          <a:p>
            <a:r>
              <a:rPr lang="en-AU" dirty="0"/>
              <a:t>Continuous Delivery (CD)</a:t>
            </a:r>
          </a:p>
        </p:txBody>
      </p:sp>
      <p:pic>
        <p:nvPicPr>
          <p:cNvPr id="11" name="Picture 10">
            <a:extLst>
              <a:ext uri="{FF2B5EF4-FFF2-40B4-BE49-F238E27FC236}">
                <a16:creationId xmlns:a16="http://schemas.microsoft.com/office/drawing/2014/main" id="{E463F9BE-0246-4A58-AF56-8F4FCAD11E6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28869" y="1310641"/>
            <a:ext cx="6580859" cy="2218690"/>
          </a:xfrm>
          <a:prstGeom prst="rect">
            <a:avLst/>
          </a:prstGeom>
          <a:ln w="9525">
            <a:solidFill>
              <a:schemeClr val="tx1"/>
            </a:solidFill>
          </a:ln>
        </p:spPr>
      </p:pic>
      <p:pic>
        <p:nvPicPr>
          <p:cNvPr id="12" name="Picture 11">
            <a:extLst>
              <a:ext uri="{FF2B5EF4-FFF2-40B4-BE49-F238E27FC236}">
                <a16:creationId xmlns:a16="http://schemas.microsoft.com/office/drawing/2014/main" id="{B1961CAD-9628-4D17-94D7-2B6DD75A54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29439" y="3774676"/>
            <a:ext cx="6579720" cy="2237105"/>
          </a:xfrm>
          <a:prstGeom prst="rect">
            <a:avLst/>
          </a:prstGeom>
          <a:ln>
            <a:solidFill>
              <a:schemeClr val="tx1"/>
            </a:solidFill>
          </a:ln>
        </p:spPr>
      </p:pic>
    </p:spTree>
    <p:extLst>
      <p:ext uri="{BB962C8B-B14F-4D97-AF65-F5344CB8AC3E}">
        <p14:creationId xmlns:p14="http://schemas.microsoft.com/office/powerpoint/2010/main" val="3499849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26C28A6-13F0-4B67-BA57-7F849AF3C5CA}"/>
              </a:ext>
            </a:extLst>
          </p:cNvPr>
          <p:cNvSpPr>
            <a:spLocks noGrp="1"/>
          </p:cNvSpPr>
          <p:nvPr>
            <p:ph type="ftr" sz="quarter" idx="11"/>
          </p:nvPr>
        </p:nvSpPr>
        <p:spPr/>
        <p:txBody>
          <a:bodyPr/>
          <a:lstStyle/>
          <a:p>
            <a:r>
              <a:rPr lang="en-AU"/>
              <a:t>Source: </a:t>
            </a:r>
            <a:endParaRPr lang="en-AU" dirty="0"/>
          </a:p>
        </p:txBody>
      </p:sp>
      <p:sp>
        <p:nvSpPr>
          <p:cNvPr id="3" name="Slide Number Placeholder 2">
            <a:extLst>
              <a:ext uri="{FF2B5EF4-FFF2-40B4-BE49-F238E27FC236}">
                <a16:creationId xmlns:a16="http://schemas.microsoft.com/office/drawing/2014/main" id="{F8A524B9-205F-4029-991E-1FDB7D498972}"/>
              </a:ext>
            </a:extLst>
          </p:cNvPr>
          <p:cNvSpPr>
            <a:spLocks noGrp="1"/>
          </p:cNvSpPr>
          <p:nvPr>
            <p:ph type="sldNum" sz="quarter" idx="12"/>
          </p:nvPr>
        </p:nvSpPr>
        <p:spPr/>
        <p:txBody>
          <a:bodyPr/>
          <a:lstStyle/>
          <a:p>
            <a:fld id="{1E2FE05B-4A3F-4181-99F1-864C7998A1BB}" type="slidenum">
              <a:rPr lang="en-AU" smtClean="0"/>
              <a:t>7</a:t>
            </a:fld>
            <a:endParaRPr lang="en-AU" dirty="0"/>
          </a:p>
        </p:txBody>
      </p:sp>
      <p:sp>
        <p:nvSpPr>
          <p:cNvPr id="4" name="Text Placeholder 3">
            <a:extLst>
              <a:ext uri="{FF2B5EF4-FFF2-40B4-BE49-F238E27FC236}">
                <a16:creationId xmlns:a16="http://schemas.microsoft.com/office/drawing/2014/main" id="{620711B0-3D75-401F-971F-60787C9F354B}"/>
              </a:ext>
            </a:extLst>
          </p:cNvPr>
          <p:cNvSpPr>
            <a:spLocks noGrp="1"/>
          </p:cNvSpPr>
          <p:nvPr>
            <p:ph type="body" sz="quarter" idx="13"/>
          </p:nvPr>
        </p:nvSpPr>
        <p:spPr/>
        <p:txBody>
          <a:bodyPr/>
          <a:lstStyle/>
          <a:p>
            <a:r>
              <a:rPr lang="en-AU" dirty="0"/>
              <a:t>Infrastructure As Code - High-Level</a:t>
            </a:r>
          </a:p>
        </p:txBody>
      </p:sp>
    </p:spTree>
    <p:extLst>
      <p:ext uri="{BB962C8B-B14F-4D97-AF65-F5344CB8AC3E}">
        <p14:creationId xmlns:p14="http://schemas.microsoft.com/office/powerpoint/2010/main" val="3355517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1BD7-DB73-4E6B-AE15-F0D03B81578E}"/>
              </a:ext>
            </a:extLst>
          </p:cNvPr>
          <p:cNvSpPr>
            <a:spLocks noGrp="1"/>
          </p:cNvSpPr>
          <p:nvPr>
            <p:ph type="title"/>
          </p:nvPr>
        </p:nvSpPr>
        <p:spPr/>
        <p:txBody>
          <a:bodyPr/>
          <a:lstStyle/>
          <a:p>
            <a:r>
              <a:rPr lang="en-US" dirty="0"/>
              <a:t>Definition of Infrastructure as Code (</a:t>
            </a:r>
            <a:r>
              <a:rPr lang="en-US" dirty="0" err="1"/>
              <a:t>IaC</a:t>
            </a:r>
            <a:r>
              <a:rPr lang="en-US" dirty="0"/>
              <a:t>)</a:t>
            </a:r>
            <a:endParaRPr lang="en-AU" dirty="0"/>
          </a:p>
        </p:txBody>
      </p:sp>
      <p:sp>
        <p:nvSpPr>
          <p:cNvPr id="3" name="Slide Number Placeholder 2">
            <a:extLst>
              <a:ext uri="{FF2B5EF4-FFF2-40B4-BE49-F238E27FC236}">
                <a16:creationId xmlns:a16="http://schemas.microsoft.com/office/drawing/2014/main" id="{2C8F57D7-499C-4A2A-BF01-EFE6F629BE18}"/>
              </a:ext>
            </a:extLst>
          </p:cNvPr>
          <p:cNvSpPr>
            <a:spLocks noGrp="1"/>
          </p:cNvSpPr>
          <p:nvPr>
            <p:ph type="sldNum" sz="quarter" idx="12"/>
          </p:nvPr>
        </p:nvSpPr>
        <p:spPr/>
        <p:txBody>
          <a:bodyPr/>
          <a:lstStyle/>
          <a:p>
            <a:fld id="{1E2FE05B-4A3F-4181-99F1-864C7998A1BB}" type="slidenum">
              <a:rPr lang="en-AU" smtClean="0"/>
              <a:t>8</a:t>
            </a:fld>
            <a:endParaRPr lang="en-AU" dirty="0"/>
          </a:p>
        </p:txBody>
      </p:sp>
      <p:sp>
        <p:nvSpPr>
          <p:cNvPr id="4" name="Text Placeholder 3">
            <a:extLst>
              <a:ext uri="{FF2B5EF4-FFF2-40B4-BE49-F238E27FC236}">
                <a16:creationId xmlns:a16="http://schemas.microsoft.com/office/drawing/2014/main" id="{6F0B3A40-E710-4289-AD60-DAFD2F0E5461}"/>
              </a:ext>
            </a:extLst>
          </p:cNvPr>
          <p:cNvSpPr>
            <a:spLocks noGrp="1"/>
          </p:cNvSpPr>
          <p:nvPr>
            <p:ph type="body" sz="quarter" idx="14"/>
          </p:nvPr>
        </p:nvSpPr>
        <p:spPr/>
        <p:txBody>
          <a:bodyPr/>
          <a:lstStyle/>
          <a:p>
            <a:endParaRPr lang="en-AU"/>
          </a:p>
        </p:txBody>
      </p:sp>
      <p:sp>
        <p:nvSpPr>
          <p:cNvPr id="5" name="Content Placeholder 4">
            <a:extLst>
              <a:ext uri="{FF2B5EF4-FFF2-40B4-BE49-F238E27FC236}">
                <a16:creationId xmlns:a16="http://schemas.microsoft.com/office/drawing/2014/main" id="{8511B2B1-5E68-40BE-B2DE-561697A5190D}"/>
              </a:ext>
            </a:extLst>
          </p:cNvPr>
          <p:cNvSpPr>
            <a:spLocks noGrp="1"/>
          </p:cNvSpPr>
          <p:nvPr>
            <p:ph sz="quarter" idx="15"/>
          </p:nvPr>
        </p:nvSpPr>
        <p:spPr>
          <a:xfrm>
            <a:off x="695325" y="1997125"/>
            <a:ext cx="10801350" cy="1590179"/>
          </a:xfrm>
        </p:spPr>
        <p:txBody>
          <a:bodyPr/>
          <a:lstStyle/>
          <a:p>
            <a:r>
              <a:rPr lang="en-US" b="1" dirty="0"/>
              <a:t>Infrastructure as Code</a:t>
            </a:r>
            <a:r>
              <a:rPr lang="en-US" dirty="0"/>
              <a:t>, is when we write </a:t>
            </a:r>
            <a:r>
              <a:rPr lang="en-US" i="1" u="sng" dirty="0"/>
              <a:t>secure code</a:t>
            </a:r>
            <a:r>
              <a:rPr lang="en-US" dirty="0"/>
              <a:t> to </a:t>
            </a:r>
            <a:r>
              <a:rPr lang="en-US" b="1" dirty="0"/>
              <a:t>create, read, update, and/or delete infrastructure</a:t>
            </a:r>
            <a:r>
              <a:rPr lang="en-US" dirty="0"/>
              <a:t> in a programmatic manner.</a:t>
            </a:r>
          </a:p>
          <a:p>
            <a:endParaRPr lang="en-US" dirty="0"/>
          </a:p>
          <a:p>
            <a:r>
              <a:rPr lang="en-US" dirty="0"/>
              <a:t>The infrastructure must be able to be </a:t>
            </a:r>
            <a:r>
              <a:rPr lang="en-US" b="1" dirty="0"/>
              <a:t>managed as virtual infrastructure via SDKs and/or APIs</a:t>
            </a:r>
            <a:r>
              <a:rPr lang="en-US" dirty="0"/>
              <a:t>.</a:t>
            </a:r>
          </a:p>
          <a:p>
            <a:endParaRPr lang="en-US" dirty="0"/>
          </a:p>
          <a:p>
            <a:r>
              <a:rPr lang="en-US" dirty="0" err="1"/>
              <a:t>IaC</a:t>
            </a:r>
            <a:r>
              <a:rPr lang="en-US" dirty="0"/>
              <a:t> is foundational to Infrastructure Automation</a:t>
            </a:r>
          </a:p>
        </p:txBody>
      </p:sp>
    </p:spTree>
    <p:extLst>
      <p:ext uri="{BB962C8B-B14F-4D97-AF65-F5344CB8AC3E}">
        <p14:creationId xmlns:p14="http://schemas.microsoft.com/office/powerpoint/2010/main" val="647427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1BD7-DB73-4E6B-AE15-F0D03B81578E}"/>
              </a:ext>
            </a:extLst>
          </p:cNvPr>
          <p:cNvSpPr>
            <a:spLocks noGrp="1"/>
          </p:cNvSpPr>
          <p:nvPr>
            <p:ph type="title"/>
          </p:nvPr>
        </p:nvSpPr>
        <p:spPr/>
        <p:txBody>
          <a:bodyPr/>
          <a:lstStyle/>
          <a:p>
            <a:r>
              <a:rPr lang="en-AU" dirty="0"/>
              <a:t>CFS approach to </a:t>
            </a:r>
            <a:r>
              <a:rPr lang="en-AU" dirty="0" err="1"/>
              <a:t>IaC</a:t>
            </a:r>
            <a:endParaRPr lang="en-AU" dirty="0"/>
          </a:p>
        </p:txBody>
      </p:sp>
      <p:sp>
        <p:nvSpPr>
          <p:cNvPr id="3" name="Slide Number Placeholder 2">
            <a:extLst>
              <a:ext uri="{FF2B5EF4-FFF2-40B4-BE49-F238E27FC236}">
                <a16:creationId xmlns:a16="http://schemas.microsoft.com/office/drawing/2014/main" id="{2C8F57D7-499C-4A2A-BF01-EFE6F629BE18}"/>
              </a:ext>
            </a:extLst>
          </p:cNvPr>
          <p:cNvSpPr>
            <a:spLocks noGrp="1"/>
          </p:cNvSpPr>
          <p:nvPr>
            <p:ph type="sldNum" sz="quarter" idx="12"/>
          </p:nvPr>
        </p:nvSpPr>
        <p:spPr/>
        <p:txBody>
          <a:bodyPr/>
          <a:lstStyle/>
          <a:p>
            <a:fld id="{1E2FE05B-4A3F-4181-99F1-864C7998A1BB}" type="slidenum">
              <a:rPr lang="en-AU" smtClean="0"/>
              <a:t>9</a:t>
            </a:fld>
            <a:endParaRPr lang="en-AU" dirty="0"/>
          </a:p>
        </p:txBody>
      </p:sp>
      <p:sp>
        <p:nvSpPr>
          <p:cNvPr id="4" name="Text Placeholder 3">
            <a:extLst>
              <a:ext uri="{FF2B5EF4-FFF2-40B4-BE49-F238E27FC236}">
                <a16:creationId xmlns:a16="http://schemas.microsoft.com/office/drawing/2014/main" id="{6F0B3A40-E710-4289-AD60-DAFD2F0E5461}"/>
              </a:ext>
            </a:extLst>
          </p:cNvPr>
          <p:cNvSpPr>
            <a:spLocks noGrp="1"/>
          </p:cNvSpPr>
          <p:nvPr>
            <p:ph type="body" sz="quarter" idx="14"/>
          </p:nvPr>
        </p:nvSpPr>
        <p:spPr/>
        <p:txBody>
          <a:bodyPr/>
          <a:lstStyle/>
          <a:p>
            <a:endParaRPr lang="en-AU"/>
          </a:p>
        </p:txBody>
      </p:sp>
      <p:sp>
        <p:nvSpPr>
          <p:cNvPr id="5" name="Content Placeholder 4">
            <a:extLst>
              <a:ext uri="{FF2B5EF4-FFF2-40B4-BE49-F238E27FC236}">
                <a16:creationId xmlns:a16="http://schemas.microsoft.com/office/drawing/2014/main" id="{8511B2B1-5E68-40BE-B2DE-561697A5190D}"/>
              </a:ext>
            </a:extLst>
          </p:cNvPr>
          <p:cNvSpPr>
            <a:spLocks noGrp="1"/>
          </p:cNvSpPr>
          <p:nvPr>
            <p:ph sz="quarter" idx="15"/>
          </p:nvPr>
        </p:nvSpPr>
        <p:spPr>
          <a:xfrm>
            <a:off x="695325" y="1997125"/>
            <a:ext cx="10801350" cy="3611245"/>
          </a:xfrm>
        </p:spPr>
        <p:txBody>
          <a:bodyPr/>
          <a:lstStyle/>
          <a:p>
            <a:pPr marL="285750" indent="-285750">
              <a:buFont typeface="Arial" panose="020B0604020202020204" pitchFamily="34" charset="0"/>
              <a:buChar char="•"/>
            </a:pPr>
            <a:r>
              <a:rPr lang="en-US" dirty="0"/>
              <a:t>Bicep provides parity to ARM templates in most use cases - Microsoft is investing in Bicep’s development and is essentially an abstraction over ARM</a:t>
            </a:r>
          </a:p>
          <a:p>
            <a:pPr marL="285750" indent="-285750">
              <a:buFont typeface="Arial" panose="020B0604020202020204" pitchFamily="34" charset="0"/>
              <a:buChar char="•"/>
            </a:pPr>
            <a:r>
              <a:rPr lang="en-US" dirty="0"/>
              <a:t>As of v0.3, it is supported by Microsoft support plans</a:t>
            </a:r>
          </a:p>
          <a:p>
            <a:pPr marL="285750" indent="-285750">
              <a:buFont typeface="Arial" panose="020B0604020202020204" pitchFamily="34" charset="0"/>
              <a:buChar char="•"/>
            </a:pPr>
            <a:r>
              <a:rPr lang="en-US" dirty="0"/>
              <a:t>In some cases, some small hurdles are expected – these will be navigated with consideration for next-best practice. E.g. there are no Linting tools for Bicep – so we will compile Bicep to ARM in the CI process, and run the linter on the ARM.</a:t>
            </a:r>
          </a:p>
          <a:p>
            <a:pPr marL="285750" indent="-285750">
              <a:buFont typeface="Arial" panose="020B0604020202020204" pitchFamily="34" charset="0"/>
              <a:buChar char="•"/>
            </a:pPr>
            <a:r>
              <a:rPr lang="en-US" dirty="0"/>
              <a:t>For any use case where Bicep proves a significant hurdle, revert to using ARM templates for that use case, in order to meet timelines. It can be re-visited at a later date (e.g. new Bicep version)</a:t>
            </a:r>
          </a:p>
          <a:p>
            <a:pPr marL="285750" indent="-285750">
              <a:buFont typeface="Arial" panose="020B0604020202020204" pitchFamily="34" charset="0"/>
              <a:buChar char="•"/>
            </a:pPr>
            <a:r>
              <a:rPr lang="en-US" dirty="0"/>
              <a:t>Use of modules in Bicep to increase re-usability</a:t>
            </a:r>
          </a:p>
          <a:p>
            <a:pPr marL="285750" indent="-285750">
              <a:buFont typeface="Arial" panose="020B0604020202020204" pitchFamily="34" charset="0"/>
              <a:buChar char="•"/>
            </a:pPr>
            <a:r>
              <a:rPr lang="en-US" dirty="0" err="1"/>
              <a:t>Parameterisation</a:t>
            </a:r>
            <a:r>
              <a:rPr lang="en-US" dirty="0"/>
              <a:t> of values, rather than hard-code – encourage reuse and DRY principles</a:t>
            </a:r>
          </a:p>
          <a:p>
            <a:pPr marL="285750" indent="-285750">
              <a:buFont typeface="Arial" panose="020B0604020202020204" pitchFamily="34" charset="0"/>
              <a:buChar char="•"/>
            </a:pPr>
            <a:r>
              <a:rPr lang="en-US" dirty="0"/>
              <a:t>Late binding of parameter values at deployment time.</a:t>
            </a:r>
          </a:p>
          <a:p>
            <a:pPr marL="285750" indent="-285750">
              <a:buFont typeface="Arial" panose="020B0604020202020204" pitchFamily="34" charset="0"/>
              <a:buChar char="•"/>
            </a:pPr>
            <a:r>
              <a:rPr lang="en-US" dirty="0"/>
              <a:t>Leverage a form of orchestration-as-code </a:t>
            </a:r>
            <a:r>
              <a:rPr lang="en-US" dirty="0" err="1"/>
              <a:t>eg</a:t>
            </a:r>
            <a:r>
              <a:rPr lang="en-US" dirty="0"/>
              <a:t> YAML to orchestrate the deployment of resources.</a:t>
            </a:r>
          </a:p>
          <a:p>
            <a:pPr marL="285750" indent="-285750">
              <a:buFont typeface="Arial" panose="020B0604020202020204" pitchFamily="34" charset="0"/>
              <a:buChar char="•"/>
            </a:pPr>
            <a:r>
              <a:rPr lang="en-US" dirty="0"/>
              <a:t>Use master pipelines to orchestrate the deployment of individual resources.</a:t>
            </a:r>
          </a:p>
        </p:txBody>
      </p:sp>
    </p:spTree>
    <p:extLst>
      <p:ext uri="{BB962C8B-B14F-4D97-AF65-F5344CB8AC3E}">
        <p14:creationId xmlns:p14="http://schemas.microsoft.com/office/powerpoint/2010/main" val="176458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bvhfZH0k"/>
  <p:tag name="ARTICULATE_SLIDE_THUMBNAIL_REFRESH" val="1"/>
  <p:tag name="ARTICULATE_PROJECT_OPEN" val="0"/>
  <p:tag name="ARTICULATE_SLIDE_COUNT" val="4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NEW CFS 2021">
      <a:dk1>
        <a:srgbClr val="000000"/>
      </a:dk1>
      <a:lt1>
        <a:srgbClr val="FFFFFF"/>
      </a:lt1>
      <a:dk2>
        <a:srgbClr val="D81421"/>
      </a:dk2>
      <a:lt2>
        <a:srgbClr val="F8F3EB"/>
      </a:lt2>
      <a:accent1>
        <a:srgbClr val="164A9A"/>
      </a:accent1>
      <a:accent2>
        <a:srgbClr val="64D2DC"/>
      </a:accent2>
      <a:accent3>
        <a:srgbClr val="148C8C"/>
      </a:accent3>
      <a:accent4>
        <a:srgbClr val="FFBE28"/>
      </a:accent4>
      <a:accent5>
        <a:srgbClr val="FF7D32"/>
      </a:accent5>
      <a:accent6>
        <a:srgbClr val="F06ECD"/>
      </a:accent6>
      <a:hlink>
        <a:srgbClr val="0563C1"/>
      </a:hlink>
      <a:folHlink>
        <a:srgbClr val="954F72"/>
      </a:folHlink>
    </a:clrScheme>
    <a:fontScheme name="CFS 202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FS_PPT_Template_Dec21" id="{7686CD3C-77B8-4791-9070-9E54D3B6410D}" vid="{0D61DDA3-23CC-47D5-8D18-BAFAF92146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16B3BFA886782458D419F12713DEFE6" ma:contentTypeVersion="13" ma:contentTypeDescription="Create a new document." ma:contentTypeScope="" ma:versionID="7c5b0043c39bb7ee7679fff3446082f4">
  <xsd:schema xmlns:xsd="http://www.w3.org/2001/XMLSchema" xmlns:xs="http://www.w3.org/2001/XMLSchema" xmlns:p="http://schemas.microsoft.com/office/2006/metadata/properties" xmlns:ns2="7928a41b-387a-4b95-a1bd-e5c01f9896c8" xmlns:ns3="0b0d4802-c86d-494d-920c-e7427ba545da" targetNamespace="http://schemas.microsoft.com/office/2006/metadata/properties" ma:root="true" ma:fieldsID="7f7a9f21acba50f1ef801bd69fc53fb2" ns2:_="" ns3:_="">
    <xsd:import namespace="7928a41b-387a-4b95-a1bd-e5c01f9896c8"/>
    <xsd:import namespace="0b0d4802-c86d-494d-920c-e7427ba545d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_Flow_SignoffStatu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28a41b-387a-4b95-a1bd-e5c01f9896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_Flow_SignoffStatus" ma:index="18" nillable="true" ma:displayName="Sign-off status" ma:internalName="Sign_x002d_off_x0020_status">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b0d4802-c86d-494d-920c-e7427ba545d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Flow_SignoffStatus xmlns="7928a41b-387a-4b95-a1bd-e5c01f9896c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CC7D5F-518D-4D4A-9EEA-98AB19F0AE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28a41b-387a-4b95-a1bd-e5c01f9896c8"/>
    <ds:schemaRef ds:uri="0b0d4802-c86d-494d-920c-e7427ba545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EA47377-5B5E-4BF0-A5F5-381352E94FE0}">
  <ds:schemaRefs>
    <ds:schemaRef ds:uri="http://www.w3.org/XML/1998/namespace"/>
    <ds:schemaRef ds:uri="0b0d4802-c86d-494d-920c-e7427ba545da"/>
    <ds:schemaRef ds:uri="http://purl.org/dc/dcmitype/"/>
    <ds:schemaRef ds:uri="7928a41b-387a-4b95-a1bd-e5c01f9896c8"/>
    <ds:schemaRef ds:uri="http://purl.org/dc/elements/1.1/"/>
    <ds:schemaRef ds:uri="http://schemas.microsoft.com/office/2006/documentManagement/types"/>
    <ds:schemaRef ds:uri="http://schemas.microsoft.com/office/2006/metadata/properties"/>
    <ds:schemaRef ds:uri="http://schemas.openxmlformats.org/package/2006/metadata/core-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16388322-8940-4484-91A8-522459E072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10029</TotalTime>
  <Words>5808</Words>
  <Application>Microsoft Office PowerPoint</Application>
  <PresentationFormat>Widescreen</PresentationFormat>
  <Paragraphs>702</Paragraphs>
  <Slides>49</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Arial Black</vt:lpstr>
      <vt:lpstr>Calibri</vt:lpstr>
      <vt:lpstr>Office Theme</vt:lpstr>
      <vt:lpstr>PowerPoint Presentation</vt:lpstr>
      <vt:lpstr>Version History – 1/2</vt:lpstr>
      <vt:lpstr>Version History – 2/2</vt:lpstr>
      <vt:lpstr>Introduction</vt:lpstr>
      <vt:lpstr>Overall Approach</vt:lpstr>
      <vt:lpstr>CDS overview</vt:lpstr>
      <vt:lpstr>PowerPoint Presentation</vt:lpstr>
      <vt:lpstr>Definition of Infrastructure as Code (IaC)</vt:lpstr>
      <vt:lpstr>CFS approach to IaC</vt:lpstr>
      <vt:lpstr>Per Solution Yaml Files</vt:lpstr>
      <vt:lpstr>PowerPoint Presentation</vt:lpstr>
      <vt:lpstr>Source Code Management (SCM)</vt:lpstr>
      <vt:lpstr>Branching Strategy</vt:lpstr>
      <vt:lpstr>Comparison - Branching Workflows</vt:lpstr>
      <vt:lpstr>Pull Request process</vt:lpstr>
      <vt:lpstr>Branch protection</vt:lpstr>
      <vt:lpstr>PowerPoint Presentation</vt:lpstr>
      <vt:lpstr>Continuous Integration</vt:lpstr>
      <vt:lpstr>Continuous Delivery</vt:lpstr>
      <vt:lpstr>IaC, CI, CD – Putting it together</vt:lpstr>
      <vt:lpstr>CI, CD and branching</vt:lpstr>
      <vt:lpstr>PowerPoint Presentation</vt:lpstr>
      <vt:lpstr>Provider-Hosted vs Self-Hosted Agents and Runners</vt:lpstr>
      <vt:lpstr>Self-Hosted Agents and Runners - 1/2</vt:lpstr>
      <vt:lpstr>Self-Hosted Agents and Runners 2/2</vt:lpstr>
      <vt:lpstr>Tools installation on Self-Hosted Agents and Runners</vt:lpstr>
      <vt:lpstr>GitHub Actions Runners  - Firewall rules</vt:lpstr>
      <vt:lpstr>Azure DevOps Agents  - Firewall rules</vt:lpstr>
      <vt:lpstr>Tools installation on Agents / Runners - Firewall rules</vt:lpstr>
      <vt:lpstr>PowerPoint Presentation</vt:lpstr>
      <vt:lpstr>Application Infrastructure (PaaS)</vt:lpstr>
      <vt:lpstr>PowerPoint Presentation</vt:lpstr>
      <vt:lpstr>Sample 2-tier web app – hosted on Azure App Service and SQL PaaS</vt:lpstr>
      <vt:lpstr>BlazeMeter tests</vt:lpstr>
      <vt:lpstr>BrowserStack tests</vt:lpstr>
      <vt:lpstr>PowerPoint Presentation</vt:lpstr>
      <vt:lpstr>GitHub package registry</vt:lpstr>
      <vt:lpstr>PowerPoint Presentation</vt:lpstr>
      <vt:lpstr>Incorporating Additional Landing Zones</vt:lpstr>
      <vt:lpstr>PowerPoint Presentation</vt:lpstr>
      <vt:lpstr>GitHub &amp; Azure DevOps Roles</vt:lpstr>
      <vt:lpstr>Azure DevOps Role Assignment</vt:lpstr>
      <vt:lpstr>GitHub Role Assignment</vt:lpstr>
      <vt:lpstr>PowerPoint Presentation</vt:lpstr>
      <vt:lpstr>Workflow Processes and Tools</vt:lpstr>
      <vt:lpstr>Onboarding other teams - Approach</vt:lpstr>
      <vt:lpstr>Phase 1</vt:lpstr>
      <vt:lpstr>Phase 1 Decision register – CDS – 1/2</vt:lpstr>
      <vt:lpstr>Phase 1 Decision register – CDS – 2/2</vt:lpstr>
    </vt:vector>
  </TitlesOfParts>
  <Company>Commonwealth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 Kelly</dc:creator>
  <cp:lastModifiedBy>Kevin Co</cp:lastModifiedBy>
  <cp:revision>74</cp:revision>
  <dcterms:created xsi:type="dcterms:W3CDTF">2021-09-18T04:00:32Z</dcterms:created>
  <dcterms:modified xsi:type="dcterms:W3CDTF">2022-03-29T06:27:20Z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762151ED-300C-4B95-A416-47C2475B8EC0</vt:lpwstr>
  </property>
  <property fmtid="{D5CDD505-2E9C-101B-9397-08002B2CF9AE}" pid="3" name="ArticulatePath">
    <vt:lpwstr>Presentation1</vt:lpwstr>
  </property>
  <property fmtid="{D5CDD505-2E9C-101B-9397-08002B2CF9AE}" pid="4" name="MSIP_Label_7a41e45d-23b2-4b9b-8824-4250be488857_Enabled">
    <vt:lpwstr>True</vt:lpwstr>
  </property>
  <property fmtid="{D5CDD505-2E9C-101B-9397-08002B2CF9AE}" pid="5" name="MSIP_Label_7a41e45d-23b2-4b9b-8824-4250be488857_SiteId">
    <vt:lpwstr>dddffba0-6c17-4f34-9748-3fa5e08cc366</vt:lpwstr>
  </property>
  <property fmtid="{D5CDD505-2E9C-101B-9397-08002B2CF9AE}" pid="6" name="MSIP_Label_7a41e45d-23b2-4b9b-8824-4250be488857_Owner">
    <vt:lpwstr>Angela.Kelly@cfs.com.au</vt:lpwstr>
  </property>
  <property fmtid="{D5CDD505-2E9C-101B-9397-08002B2CF9AE}" pid="7" name="MSIP_Label_7a41e45d-23b2-4b9b-8824-4250be488857_SetDate">
    <vt:lpwstr>2021-05-27T06:41:13.1641866Z</vt:lpwstr>
  </property>
  <property fmtid="{D5CDD505-2E9C-101B-9397-08002B2CF9AE}" pid="8" name="MSIP_Label_7a41e45d-23b2-4b9b-8824-4250be488857_Name">
    <vt:lpwstr>Confidential</vt:lpwstr>
  </property>
  <property fmtid="{D5CDD505-2E9C-101B-9397-08002B2CF9AE}" pid="9" name="MSIP_Label_7a41e45d-23b2-4b9b-8824-4250be488857_Application">
    <vt:lpwstr>Microsoft Azure Information Protection</vt:lpwstr>
  </property>
  <property fmtid="{D5CDD505-2E9C-101B-9397-08002B2CF9AE}" pid="10" name="MSIP_Label_7a41e45d-23b2-4b9b-8824-4250be488857_ActionId">
    <vt:lpwstr>d7d7f2b5-a350-4ac9-967e-45fe035ecccd</vt:lpwstr>
  </property>
  <property fmtid="{D5CDD505-2E9C-101B-9397-08002B2CF9AE}" pid="11" name="MSIP_Label_7a41e45d-23b2-4b9b-8824-4250be488857_Extended_MSFT_Method">
    <vt:lpwstr>Manual</vt:lpwstr>
  </property>
  <property fmtid="{D5CDD505-2E9C-101B-9397-08002B2CF9AE}" pid="12" name="ContentTypeId">
    <vt:lpwstr>0x010100516B3BFA886782458D419F12713DEFE6</vt:lpwstr>
  </property>
  <property fmtid="{D5CDD505-2E9C-101B-9397-08002B2CF9AE}" pid="13" name="MSIP_Label_5fae8262-b78e-4366-8929-a5d6aac95320_Enabled">
    <vt:lpwstr>true</vt:lpwstr>
  </property>
  <property fmtid="{D5CDD505-2E9C-101B-9397-08002B2CF9AE}" pid="14" name="MSIP_Label_5fae8262-b78e-4366-8929-a5d6aac95320_SetDate">
    <vt:lpwstr>2022-03-02T01:32:14Z</vt:lpwstr>
  </property>
  <property fmtid="{D5CDD505-2E9C-101B-9397-08002B2CF9AE}" pid="15" name="MSIP_Label_5fae8262-b78e-4366-8929-a5d6aac95320_Method">
    <vt:lpwstr>Standard</vt:lpwstr>
  </property>
  <property fmtid="{D5CDD505-2E9C-101B-9397-08002B2CF9AE}" pid="16" name="MSIP_Label_5fae8262-b78e-4366-8929-a5d6aac95320_Name">
    <vt:lpwstr>5fae8262-b78e-4366-8929-a5d6aac95320</vt:lpwstr>
  </property>
  <property fmtid="{D5CDD505-2E9C-101B-9397-08002B2CF9AE}" pid="17" name="MSIP_Label_5fae8262-b78e-4366-8929-a5d6aac95320_SiteId">
    <vt:lpwstr>cf36141c-ddd7-45a7-b073-111f66d0b30c</vt:lpwstr>
  </property>
  <property fmtid="{D5CDD505-2E9C-101B-9397-08002B2CF9AE}" pid="18" name="MSIP_Label_5fae8262-b78e-4366-8929-a5d6aac95320_ActionId">
    <vt:lpwstr>34a188a7-9edc-46d9-99cd-e7feec9421eb</vt:lpwstr>
  </property>
  <property fmtid="{D5CDD505-2E9C-101B-9397-08002B2CF9AE}" pid="19" name="MSIP_Label_5fae8262-b78e-4366-8929-a5d6aac95320_ContentBits">
    <vt:lpwstr>0</vt:lpwstr>
  </property>
</Properties>
</file>